
<file path=[Content_Types].xml><?xml version="1.0" encoding="utf-8"?>
<Types xmlns="http://schemas.openxmlformats.org/package/2006/content-types">
  <Default Extension="emf" ContentType="image/x-emf"/>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media/image4.jpg" ContentType="image/jpg"/>
  <Override PartName="/ppt/media/image6.jpg" ContentType="image/jpg"/>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media/image13.jpg" ContentType="image/jpg"/>
  <Override PartName="/ppt/media/image28.jpg" ContentType="image/jpg"/>
  <Override PartName="/ppt/media/image29.jpg" ContentType="image/jpg"/>
  <Override PartName="/ppt/media/image30.jpg" ContentType="image/jpg"/>
  <Override PartName="/ppt/media/image31.jpg" ContentType="image/jpg"/>
  <Override PartName="/ppt/media/image32.jpg" ContentType="image/jpg"/>
  <Override PartName="/ppt/media/image35.jpg" ContentType="image/jpg"/>
  <Override PartName="/ppt/media/image37.jpg" ContentType="image/jpg"/>
  <Override PartName="/ppt/media/image38.jpg" ContentType="image/jpg"/>
  <Override PartName="/ppt/media/image40.jpg" ContentType="image/jpg"/>
  <Override PartName="/ppt/media/image41.jpg" ContentType="image/jpg"/>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media/image42.jpg" ContentType="image/jpg"/>
  <Override PartName="/ppt/media/image43.jpg" ContentType="image/jpg"/>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779" r:id="rId1"/>
  </p:sldMasterIdLst>
  <p:sldIdLst>
    <p:sldId id="273" r:id="rId2"/>
    <p:sldId id="257" r:id="rId3"/>
    <p:sldId id="258" r:id="rId4"/>
    <p:sldId id="259" r:id="rId5"/>
    <p:sldId id="260" r:id="rId6"/>
    <p:sldId id="261" r:id="rId7"/>
    <p:sldId id="262" r:id="rId8"/>
    <p:sldId id="277" r:id="rId9"/>
    <p:sldId id="263" r:id="rId10"/>
    <p:sldId id="276" r:id="rId11"/>
    <p:sldId id="280" r:id="rId12"/>
    <p:sldId id="279" r:id="rId13"/>
    <p:sldId id="281" r:id="rId14"/>
    <p:sldId id="278" r:id="rId15"/>
    <p:sldId id="264" r:id="rId16"/>
    <p:sldId id="265" r:id="rId17"/>
    <p:sldId id="266" r:id="rId18"/>
    <p:sldId id="267" r:id="rId19"/>
    <p:sldId id="268" r:id="rId20"/>
    <p:sldId id="269" r:id="rId21"/>
    <p:sldId id="270" r:id="rId22"/>
    <p:sldId id="271" r:id="rId23"/>
    <p:sldId id="272" r:id="rId24"/>
  </p:sldIdLst>
  <p:sldSz cx="18643600" cy="10515600"/>
  <p:notesSz cx="18643600" cy="105156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EF284"/>
    <a:srgbClr val="90E0B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43" d="100"/>
          <a:sy n="43" d="100"/>
        </p:scale>
        <p:origin x="888" y="60"/>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diagrams/_rels/data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diagrams/_rels/drawing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2C4F2DC-4F75-41FD-88C0-9D95A07BE144}"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7AC9AC6C-7B84-4F30-B1A8-93E498941127}">
      <dgm:prSet/>
      <dgm:spPr/>
      <dgm:t>
        <a:bodyPr/>
        <a:lstStyle/>
        <a:p>
          <a:pPr>
            <a:lnSpc>
              <a:spcPct val="100000"/>
            </a:lnSpc>
          </a:pPr>
          <a:r>
            <a:rPr lang="en-US" dirty="0"/>
            <a:t>Kickstarter serves as a premier crowdfunding platform, connecting innovators, artists, and creators with potential backers. It empowers individuals to bring their creative ideas to life by securing financial support from a global community.</a:t>
          </a:r>
        </a:p>
      </dgm:t>
    </dgm:pt>
    <dgm:pt modelId="{1A59489F-C506-40E5-ADB4-DE3E01C6FC1B}" type="parTrans" cxnId="{ABA439B5-CFF7-414A-A70A-8BE558DFF2B2}">
      <dgm:prSet/>
      <dgm:spPr/>
      <dgm:t>
        <a:bodyPr/>
        <a:lstStyle/>
        <a:p>
          <a:endParaRPr lang="en-US"/>
        </a:p>
      </dgm:t>
    </dgm:pt>
    <dgm:pt modelId="{55F39F72-9BEA-476E-8A9B-634434A7B80E}" type="sibTrans" cxnId="{ABA439B5-CFF7-414A-A70A-8BE558DFF2B2}">
      <dgm:prSet/>
      <dgm:spPr/>
      <dgm:t>
        <a:bodyPr/>
        <a:lstStyle/>
        <a:p>
          <a:endParaRPr lang="en-US"/>
        </a:p>
      </dgm:t>
    </dgm:pt>
    <dgm:pt modelId="{37C8AF79-9E62-4011-AC87-7F438164FD9A}">
      <dgm:prSet/>
      <dgm:spPr/>
      <dgm:t>
        <a:bodyPr/>
        <a:lstStyle/>
        <a:p>
          <a:pPr algn="l">
            <a:lnSpc>
              <a:spcPct val="100000"/>
            </a:lnSpc>
          </a:pPr>
          <a:r>
            <a:rPr lang="en-US" dirty="0"/>
            <a:t>Through data analysis, we uncover key patterns that explain why some projects succeed while others fall short. These insights help creators make informed, strategic decisions to improve the likelihood of campaign success.</a:t>
          </a:r>
        </a:p>
      </dgm:t>
    </dgm:pt>
    <dgm:pt modelId="{FDEAE166-1AD1-4927-9A78-3A485B90D2C7}" type="parTrans" cxnId="{7C202F71-937B-492A-B6C6-608B06AF3425}">
      <dgm:prSet/>
      <dgm:spPr/>
      <dgm:t>
        <a:bodyPr/>
        <a:lstStyle/>
        <a:p>
          <a:endParaRPr lang="en-US"/>
        </a:p>
      </dgm:t>
    </dgm:pt>
    <dgm:pt modelId="{D42E1FD3-110A-4E72-A11B-ABC204E3D18B}" type="sibTrans" cxnId="{7C202F71-937B-492A-B6C6-608B06AF3425}">
      <dgm:prSet/>
      <dgm:spPr/>
      <dgm:t>
        <a:bodyPr/>
        <a:lstStyle/>
        <a:p>
          <a:endParaRPr lang="en-US"/>
        </a:p>
      </dgm:t>
    </dgm:pt>
    <dgm:pt modelId="{30EDABED-5AA8-45EB-92E0-7816870236A5}">
      <dgm:prSet/>
      <dgm:spPr/>
      <dgm:t>
        <a:bodyPr/>
        <a:lstStyle/>
        <a:p>
          <a:pPr>
            <a:lnSpc>
              <a:spcPct val="100000"/>
            </a:lnSpc>
          </a:pPr>
          <a:r>
            <a:rPr lang="en-US"/>
            <a:t>The primary objective of this analysis is to examine Kickstarter campaign data to extract meaningful insights. These insights aim to guide future campaigns toward higher funding success through data-driven strategies.</a:t>
          </a:r>
        </a:p>
      </dgm:t>
    </dgm:pt>
    <dgm:pt modelId="{7D8D6AA3-D3FF-4B1E-B501-4C370F686904}" type="parTrans" cxnId="{F46DC054-B135-4214-95E1-7236D43CF3E9}">
      <dgm:prSet/>
      <dgm:spPr/>
      <dgm:t>
        <a:bodyPr/>
        <a:lstStyle/>
        <a:p>
          <a:endParaRPr lang="en-US"/>
        </a:p>
      </dgm:t>
    </dgm:pt>
    <dgm:pt modelId="{9EB59EF7-6248-45BC-B0DB-540F4E19136E}" type="sibTrans" cxnId="{F46DC054-B135-4214-95E1-7236D43CF3E9}">
      <dgm:prSet/>
      <dgm:spPr/>
      <dgm:t>
        <a:bodyPr/>
        <a:lstStyle/>
        <a:p>
          <a:endParaRPr lang="en-US"/>
        </a:p>
      </dgm:t>
    </dgm:pt>
    <dgm:pt modelId="{306938A4-E129-438E-89DE-E2C51CB2AA41}" type="pres">
      <dgm:prSet presAssocID="{32C4F2DC-4F75-41FD-88C0-9D95A07BE144}" presName="root" presStyleCnt="0">
        <dgm:presLayoutVars>
          <dgm:dir/>
          <dgm:resizeHandles val="exact"/>
        </dgm:presLayoutVars>
      </dgm:prSet>
      <dgm:spPr/>
    </dgm:pt>
    <dgm:pt modelId="{8767EDAB-E1AD-40ED-B225-0F4EC40A4CCD}" type="pres">
      <dgm:prSet presAssocID="{7AC9AC6C-7B84-4F30-B1A8-93E498941127}" presName="compNode" presStyleCnt="0"/>
      <dgm:spPr/>
    </dgm:pt>
    <dgm:pt modelId="{CBF26645-C122-4765-B436-398EEA2CDA8C}" type="pres">
      <dgm:prSet presAssocID="{7AC9AC6C-7B84-4F30-B1A8-93E498941127}" presName="bgRect" presStyleLbl="bgShp" presStyleIdx="0" presStyleCnt="3"/>
      <dgm:spPr/>
    </dgm:pt>
    <dgm:pt modelId="{DF5370D3-1BA9-4003-9F19-7D81C1258DC7}" type="pres">
      <dgm:prSet presAssocID="{7AC9AC6C-7B84-4F30-B1A8-93E498941127}"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Electric Guitar"/>
        </a:ext>
      </dgm:extLst>
    </dgm:pt>
    <dgm:pt modelId="{AEBCD65E-56C9-4E67-99C8-11BAC4054351}" type="pres">
      <dgm:prSet presAssocID="{7AC9AC6C-7B84-4F30-B1A8-93E498941127}" presName="spaceRect" presStyleCnt="0"/>
      <dgm:spPr/>
    </dgm:pt>
    <dgm:pt modelId="{7AA51221-E892-434A-BE49-A1311B083F43}" type="pres">
      <dgm:prSet presAssocID="{7AC9AC6C-7B84-4F30-B1A8-93E498941127}" presName="parTx" presStyleLbl="revTx" presStyleIdx="0" presStyleCnt="3">
        <dgm:presLayoutVars>
          <dgm:chMax val="0"/>
          <dgm:chPref val="0"/>
        </dgm:presLayoutVars>
      </dgm:prSet>
      <dgm:spPr/>
    </dgm:pt>
    <dgm:pt modelId="{E815071B-7B52-4006-8FDE-CC60D8B6490A}" type="pres">
      <dgm:prSet presAssocID="{55F39F72-9BEA-476E-8A9B-634434A7B80E}" presName="sibTrans" presStyleCnt="0"/>
      <dgm:spPr/>
    </dgm:pt>
    <dgm:pt modelId="{2DE6A207-C22A-465A-9511-87FCE2EF2B92}" type="pres">
      <dgm:prSet presAssocID="{37C8AF79-9E62-4011-AC87-7F438164FD9A}" presName="compNode" presStyleCnt="0"/>
      <dgm:spPr/>
    </dgm:pt>
    <dgm:pt modelId="{15BA94AA-FFB0-4225-834C-D7FDA69D57FC}" type="pres">
      <dgm:prSet presAssocID="{37C8AF79-9E62-4011-AC87-7F438164FD9A}" presName="bgRect" presStyleLbl="bgShp" presStyleIdx="1" presStyleCnt="3"/>
      <dgm:spPr/>
    </dgm:pt>
    <dgm:pt modelId="{3D4085A6-A74C-49FF-9400-2D67BC1B4686}" type="pres">
      <dgm:prSet presAssocID="{37C8AF79-9E62-4011-AC87-7F438164FD9A}"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Maze"/>
        </a:ext>
      </dgm:extLst>
    </dgm:pt>
    <dgm:pt modelId="{B660FE78-C74A-4AF2-8FC0-1B77E04F0A51}" type="pres">
      <dgm:prSet presAssocID="{37C8AF79-9E62-4011-AC87-7F438164FD9A}" presName="spaceRect" presStyleCnt="0"/>
      <dgm:spPr/>
    </dgm:pt>
    <dgm:pt modelId="{AC57D231-BAE0-419B-AFF0-F45A704036DA}" type="pres">
      <dgm:prSet presAssocID="{37C8AF79-9E62-4011-AC87-7F438164FD9A}" presName="parTx" presStyleLbl="revTx" presStyleIdx="1" presStyleCnt="3">
        <dgm:presLayoutVars>
          <dgm:chMax val="0"/>
          <dgm:chPref val="0"/>
        </dgm:presLayoutVars>
      </dgm:prSet>
      <dgm:spPr/>
    </dgm:pt>
    <dgm:pt modelId="{4F5F9503-CE66-43A4-94C2-47D8D5302435}" type="pres">
      <dgm:prSet presAssocID="{D42E1FD3-110A-4E72-A11B-ABC204E3D18B}" presName="sibTrans" presStyleCnt="0"/>
      <dgm:spPr/>
    </dgm:pt>
    <dgm:pt modelId="{38CD01B8-3476-4BE3-96EA-10A0FDC0C24E}" type="pres">
      <dgm:prSet presAssocID="{30EDABED-5AA8-45EB-92E0-7816870236A5}" presName="compNode" presStyleCnt="0"/>
      <dgm:spPr/>
    </dgm:pt>
    <dgm:pt modelId="{F1F53387-E9C8-43CE-A537-CF5DF06E3283}" type="pres">
      <dgm:prSet presAssocID="{30EDABED-5AA8-45EB-92E0-7816870236A5}" presName="bgRect" presStyleLbl="bgShp" presStyleIdx="2" presStyleCnt="3"/>
      <dgm:spPr/>
    </dgm:pt>
    <dgm:pt modelId="{51F23B66-0B70-494C-9FC1-8C40AD4FEF3A}" type="pres">
      <dgm:prSet presAssocID="{30EDABED-5AA8-45EB-92E0-7816870236A5}"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Bullseye"/>
        </a:ext>
      </dgm:extLst>
    </dgm:pt>
    <dgm:pt modelId="{F89B03A8-E771-4173-8D62-422D3DCF2116}" type="pres">
      <dgm:prSet presAssocID="{30EDABED-5AA8-45EB-92E0-7816870236A5}" presName="spaceRect" presStyleCnt="0"/>
      <dgm:spPr/>
    </dgm:pt>
    <dgm:pt modelId="{FDE3716D-E85D-4983-A212-12B0B27FE328}" type="pres">
      <dgm:prSet presAssocID="{30EDABED-5AA8-45EB-92E0-7816870236A5}" presName="parTx" presStyleLbl="revTx" presStyleIdx="2" presStyleCnt="3">
        <dgm:presLayoutVars>
          <dgm:chMax val="0"/>
          <dgm:chPref val="0"/>
        </dgm:presLayoutVars>
      </dgm:prSet>
      <dgm:spPr/>
    </dgm:pt>
  </dgm:ptLst>
  <dgm:cxnLst>
    <dgm:cxn modelId="{277EA625-0855-43DF-8645-3D54DB3E08C4}" type="presOf" srcId="{30EDABED-5AA8-45EB-92E0-7816870236A5}" destId="{FDE3716D-E85D-4983-A212-12B0B27FE328}" srcOrd="0" destOrd="0" presId="urn:microsoft.com/office/officeart/2018/2/layout/IconVerticalSolidList"/>
    <dgm:cxn modelId="{7C202F71-937B-492A-B6C6-608B06AF3425}" srcId="{32C4F2DC-4F75-41FD-88C0-9D95A07BE144}" destId="{37C8AF79-9E62-4011-AC87-7F438164FD9A}" srcOrd="1" destOrd="0" parTransId="{FDEAE166-1AD1-4927-9A78-3A485B90D2C7}" sibTransId="{D42E1FD3-110A-4E72-A11B-ABC204E3D18B}"/>
    <dgm:cxn modelId="{F46DC054-B135-4214-95E1-7236D43CF3E9}" srcId="{32C4F2DC-4F75-41FD-88C0-9D95A07BE144}" destId="{30EDABED-5AA8-45EB-92E0-7816870236A5}" srcOrd="2" destOrd="0" parTransId="{7D8D6AA3-D3FF-4B1E-B501-4C370F686904}" sibTransId="{9EB59EF7-6248-45BC-B0DB-540F4E19136E}"/>
    <dgm:cxn modelId="{AEDB489E-28BC-4841-A3CB-8ABEBAF0EA09}" type="presOf" srcId="{37C8AF79-9E62-4011-AC87-7F438164FD9A}" destId="{AC57D231-BAE0-419B-AFF0-F45A704036DA}" srcOrd="0" destOrd="0" presId="urn:microsoft.com/office/officeart/2018/2/layout/IconVerticalSolidList"/>
    <dgm:cxn modelId="{0169FAB1-11AE-410A-9378-A6D6BC1D49B3}" type="presOf" srcId="{32C4F2DC-4F75-41FD-88C0-9D95A07BE144}" destId="{306938A4-E129-438E-89DE-E2C51CB2AA41}" srcOrd="0" destOrd="0" presId="urn:microsoft.com/office/officeart/2018/2/layout/IconVerticalSolidList"/>
    <dgm:cxn modelId="{ABA439B5-CFF7-414A-A70A-8BE558DFF2B2}" srcId="{32C4F2DC-4F75-41FD-88C0-9D95A07BE144}" destId="{7AC9AC6C-7B84-4F30-B1A8-93E498941127}" srcOrd="0" destOrd="0" parTransId="{1A59489F-C506-40E5-ADB4-DE3E01C6FC1B}" sibTransId="{55F39F72-9BEA-476E-8A9B-634434A7B80E}"/>
    <dgm:cxn modelId="{5B4D09F9-06A3-4F5D-8583-F849FDBCD056}" type="presOf" srcId="{7AC9AC6C-7B84-4F30-B1A8-93E498941127}" destId="{7AA51221-E892-434A-BE49-A1311B083F43}" srcOrd="0" destOrd="0" presId="urn:microsoft.com/office/officeart/2018/2/layout/IconVerticalSolidList"/>
    <dgm:cxn modelId="{B8EDB8F3-ED27-4384-A027-80DDB4385362}" type="presParOf" srcId="{306938A4-E129-438E-89DE-E2C51CB2AA41}" destId="{8767EDAB-E1AD-40ED-B225-0F4EC40A4CCD}" srcOrd="0" destOrd="0" presId="urn:microsoft.com/office/officeart/2018/2/layout/IconVerticalSolidList"/>
    <dgm:cxn modelId="{8B17A137-D77D-43ED-9E8A-DC760BD4018D}" type="presParOf" srcId="{8767EDAB-E1AD-40ED-B225-0F4EC40A4CCD}" destId="{CBF26645-C122-4765-B436-398EEA2CDA8C}" srcOrd="0" destOrd="0" presId="urn:microsoft.com/office/officeart/2018/2/layout/IconVerticalSolidList"/>
    <dgm:cxn modelId="{048163DE-A729-4063-89FB-37C2784AE8B6}" type="presParOf" srcId="{8767EDAB-E1AD-40ED-B225-0F4EC40A4CCD}" destId="{DF5370D3-1BA9-4003-9F19-7D81C1258DC7}" srcOrd="1" destOrd="0" presId="urn:microsoft.com/office/officeart/2018/2/layout/IconVerticalSolidList"/>
    <dgm:cxn modelId="{4C08B356-7B35-4E58-9A02-3D6B1DBA9CD8}" type="presParOf" srcId="{8767EDAB-E1AD-40ED-B225-0F4EC40A4CCD}" destId="{AEBCD65E-56C9-4E67-99C8-11BAC4054351}" srcOrd="2" destOrd="0" presId="urn:microsoft.com/office/officeart/2018/2/layout/IconVerticalSolidList"/>
    <dgm:cxn modelId="{2B38D41B-3B15-4544-99CF-71D12F154848}" type="presParOf" srcId="{8767EDAB-E1AD-40ED-B225-0F4EC40A4CCD}" destId="{7AA51221-E892-434A-BE49-A1311B083F43}" srcOrd="3" destOrd="0" presId="urn:microsoft.com/office/officeart/2018/2/layout/IconVerticalSolidList"/>
    <dgm:cxn modelId="{977D92DF-8CC4-4F06-877D-F9A8BAAADCE0}" type="presParOf" srcId="{306938A4-E129-438E-89DE-E2C51CB2AA41}" destId="{E815071B-7B52-4006-8FDE-CC60D8B6490A}" srcOrd="1" destOrd="0" presId="urn:microsoft.com/office/officeart/2018/2/layout/IconVerticalSolidList"/>
    <dgm:cxn modelId="{A9EAD553-C6C1-42ED-9770-E3D8E5B88FF3}" type="presParOf" srcId="{306938A4-E129-438E-89DE-E2C51CB2AA41}" destId="{2DE6A207-C22A-465A-9511-87FCE2EF2B92}" srcOrd="2" destOrd="0" presId="urn:microsoft.com/office/officeart/2018/2/layout/IconVerticalSolidList"/>
    <dgm:cxn modelId="{9899F6CC-CC2B-4CC0-90A5-E2AA464C730F}" type="presParOf" srcId="{2DE6A207-C22A-465A-9511-87FCE2EF2B92}" destId="{15BA94AA-FFB0-4225-834C-D7FDA69D57FC}" srcOrd="0" destOrd="0" presId="urn:microsoft.com/office/officeart/2018/2/layout/IconVerticalSolidList"/>
    <dgm:cxn modelId="{8A244552-D2BC-4130-94FB-B6C0014B3FCE}" type="presParOf" srcId="{2DE6A207-C22A-465A-9511-87FCE2EF2B92}" destId="{3D4085A6-A74C-49FF-9400-2D67BC1B4686}" srcOrd="1" destOrd="0" presId="urn:microsoft.com/office/officeart/2018/2/layout/IconVerticalSolidList"/>
    <dgm:cxn modelId="{10C11439-E305-439B-B658-244E53C6ABAF}" type="presParOf" srcId="{2DE6A207-C22A-465A-9511-87FCE2EF2B92}" destId="{B660FE78-C74A-4AF2-8FC0-1B77E04F0A51}" srcOrd="2" destOrd="0" presId="urn:microsoft.com/office/officeart/2018/2/layout/IconVerticalSolidList"/>
    <dgm:cxn modelId="{A2921B2B-AAFA-40C9-8377-2FB04FEC3928}" type="presParOf" srcId="{2DE6A207-C22A-465A-9511-87FCE2EF2B92}" destId="{AC57D231-BAE0-419B-AFF0-F45A704036DA}" srcOrd="3" destOrd="0" presId="urn:microsoft.com/office/officeart/2018/2/layout/IconVerticalSolidList"/>
    <dgm:cxn modelId="{B17EA0B0-0569-4671-A19D-5E457DB2232F}" type="presParOf" srcId="{306938A4-E129-438E-89DE-E2C51CB2AA41}" destId="{4F5F9503-CE66-43A4-94C2-47D8D5302435}" srcOrd="3" destOrd="0" presId="urn:microsoft.com/office/officeart/2018/2/layout/IconVerticalSolidList"/>
    <dgm:cxn modelId="{D9A8DCBC-BF52-49DD-8EBB-52C5C115335E}" type="presParOf" srcId="{306938A4-E129-438E-89DE-E2C51CB2AA41}" destId="{38CD01B8-3476-4BE3-96EA-10A0FDC0C24E}" srcOrd="4" destOrd="0" presId="urn:microsoft.com/office/officeart/2018/2/layout/IconVerticalSolidList"/>
    <dgm:cxn modelId="{26BEDC0C-A7A6-4530-9B33-B770BF1484EE}" type="presParOf" srcId="{38CD01B8-3476-4BE3-96EA-10A0FDC0C24E}" destId="{F1F53387-E9C8-43CE-A537-CF5DF06E3283}" srcOrd="0" destOrd="0" presId="urn:microsoft.com/office/officeart/2018/2/layout/IconVerticalSolidList"/>
    <dgm:cxn modelId="{4118E80F-5E88-442C-9612-56CF6877AA27}" type="presParOf" srcId="{38CD01B8-3476-4BE3-96EA-10A0FDC0C24E}" destId="{51F23B66-0B70-494C-9FC1-8C40AD4FEF3A}" srcOrd="1" destOrd="0" presId="urn:microsoft.com/office/officeart/2018/2/layout/IconVerticalSolidList"/>
    <dgm:cxn modelId="{4F39CEA2-E2AC-4407-BFA0-42B05257D1FD}" type="presParOf" srcId="{38CD01B8-3476-4BE3-96EA-10A0FDC0C24E}" destId="{F89B03A8-E771-4173-8D62-422D3DCF2116}" srcOrd="2" destOrd="0" presId="urn:microsoft.com/office/officeart/2018/2/layout/IconVerticalSolidList"/>
    <dgm:cxn modelId="{3A4AEB0B-D890-4559-A462-4D7300B75AA8}" type="presParOf" srcId="{38CD01B8-3476-4BE3-96EA-10A0FDC0C24E}" destId="{FDE3716D-E85D-4983-A212-12B0B27FE328}"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7E7678D-3760-4F92-887D-5880D72E9530}" type="doc">
      <dgm:prSet loTypeId="urn:microsoft.com/office/officeart/2016/7/layout/RepeatingBendingProcessNew" loCatId="process" qsTypeId="urn:microsoft.com/office/officeart/2005/8/quickstyle/simple1" qsCatId="simple" csTypeId="urn:microsoft.com/office/officeart/2005/8/colors/accent1_2" csCatId="accent1"/>
      <dgm:spPr/>
      <dgm:t>
        <a:bodyPr/>
        <a:lstStyle/>
        <a:p>
          <a:endParaRPr lang="en-US"/>
        </a:p>
      </dgm:t>
    </dgm:pt>
    <dgm:pt modelId="{6930BDB3-F594-4C89-887F-FAB78625935A}">
      <dgm:prSet/>
      <dgm:spPr/>
      <dgm:t>
        <a:bodyPr/>
        <a:lstStyle/>
        <a:p>
          <a:r>
            <a:rPr lang="en-US"/>
            <a:t>Set Realistic Funding Goals</a:t>
          </a:r>
        </a:p>
      </dgm:t>
    </dgm:pt>
    <dgm:pt modelId="{E4F939B3-FD4D-4252-B68A-60F83E796AAD}" type="parTrans" cxnId="{B5733110-21FE-40AF-93BF-16C660CD3BA2}">
      <dgm:prSet/>
      <dgm:spPr/>
      <dgm:t>
        <a:bodyPr/>
        <a:lstStyle/>
        <a:p>
          <a:endParaRPr lang="en-US"/>
        </a:p>
      </dgm:t>
    </dgm:pt>
    <dgm:pt modelId="{B5BF73AA-8CC2-40B0-8AB5-E4D7B02CDFE3}" type="sibTrans" cxnId="{B5733110-21FE-40AF-93BF-16C660CD3BA2}">
      <dgm:prSet/>
      <dgm:spPr/>
      <dgm:t>
        <a:bodyPr/>
        <a:lstStyle/>
        <a:p>
          <a:endParaRPr lang="en-US"/>
        </a:p>
      </dgm:t>
    </dgm:pt>
    <dgm:pt modelId="{54F2B4DF-44E9-4491-9C52-052DDCF405A6}">
      <dgm:prSet/>
      <dgm:spPr/>
      <dgm:t>
        <a:bodyPr/>
        <a:lstStyle/>
        <a:p>
          <a:r>
            <a:rPr lang="en-US"/>
            <a:t>Avoid overly ambitious targets that may deter potential backers.</a:t>
          </a:r>
        </a:p>
      </dgm:t>
    </dgm:pt>
    <dgm:pt modelId="{91A89DC6-6FC5-491A-9D84-B08FC321A063}" type="parTrans" cxnId="{33C07BA4-E09D-4E2C-98E0-526951E8516A}">
      <dgm:prSet/>
      <dgm:spPr/>
      <dgm:t>
        <a:bodyPr/>
        <a:lstStyle/>
        <a:p>
          <a:endParaRPr lang="en-US"/>
        </a:p>
      </dgm:t>
    </dgm:pt>
    <dgm:pt modelId="{90F81105-7729-4643-B171-8D8F167AD7EB}" type="sibTrans" cxnId="{33C07BA4-E09D-4E2C-98E0-526951E8516A}">
      <dgm:prSet/>
      <dgm:spPr/>
      <dgm:t>
        <a:bodyPr/>
        <a:lstStyle/>
        <a:p>
          <a:endParaRPr lang="en-US"/>
        </a:p>
      </dgm:t>
    </dgm:pt>
    <dgm:pt modelId="{502F2B50-97F9-4B5E-BCC2-F7F630C28D64}">
      <dgm:prSet/>
      <dgm:spPr/>
      <dgm:t>
        <a:bodyPr/>
        <a:lstStyle/>
        <a:p>
          <a:r>
            <a:rPr lang="en-US"/>
            <a:t>Campaigns with attainable and clearly justified goals tend to build</a:t>
          </a:r>
        </a:p>
      </dgm:t>
    </dgm:pt>
    <dgm:pt modelId="{ADF36532-47B5-4814-9F4B-6BE6C912B12F}" type="parTrans" cxnId="{940FAB90-0E77-441D-9270-200D6CDE1393}">
      <dgm:prSet/>
      <dgm:spPr/>
      <dgm:t>
        <a:bodyPr/>
        <a:lstStyle/>
        <a:p>
          <a:endParaRPr lang="en-US"/>
        </a:p>
      </dgm:t>
    </dgm:pt>
    <dgm:pt modelId="{FEA82000-1BFB-4822-8CE0-776B73662D12}" type="sibTrans" cxnId="{940FAB90-0E77-441D-9270-200D6CDE1393}">
      <dgm:prSet/>
      <dgm:spPr/>
      <dgm:t>
        <a:bodyPr/>
        <a:lstStyle/>
        <a:p>
          <a:endParaRPr lang="en-US"/>
        </a:p>
      </dgm:t>
    </dgm:pt>
    <dgm:pt modelId="{D04E1F3E-BCE4-4C34-998C-34664A7AF7D8}">
      <dgm:prSet/>
      <dgm:spPr/>
      <dgm:t>
        <a:bodyPr/>
        <a:lstStyle/>
        <a:p>
          <a:r>
            <a:rPr lang="en-US"/>
            <a:t>trust and encourage contributions.</a:t>
          </a:r>
        </a:p>
      </dgm:t>
    </dgm:pt>
    <dgm:pt modelId="{5B03651A-36D0-4E74-A41A-F20AB86FC3AE}" type="parTrans" cxnId="{EEEB0057-7B78-482A-BC9B-1071AD64CC72}">
      <dgm:prSet/>
      <dgm:spPr/>
      <dgm:t>
        <a:bodyPr/>
        <a:lstStyle/>
        <a:p>
          <a:endParaRPr lang="en-US"/>
        </a:p>
      </dgm:t>
    </dgm:pt>
    <dgm:pt modelId="{64F5C22C-F243-4F93-9003-D42A8AA3F8B3}" type="sibTrans" cxnId="{EEEB0057-7B78-482A-BC9B-1071AD64CC72}">
      <dgm:prSet/>
      <dgm:spPr/>
      <dgm:t>
        <a:bodyPr/>
        <a:lstStyle/>
        <a:p>
          <a:endParaRPr lang="en-US"/>
        </a:p>
      </dgm:t>
    </dgm:pt>
    <dgm:pt modelId="{49384688-AF81-47BE-82AD-2104DAD25A37}">
      <dgm:prSet/>
      <dgm:spPr/>
      <dgm:t>
        <a:bodyPr/>
        <a:lstStyle/>
        <a:p>
          <a:r>
            <a:rPr lang="en-US"/>
            <a:t>Optimize Campaign Timing</a:t>
          </a:r>
        </a:p>
      </dgm:t>
    </dgm:pt>
    <dgm:pt modelId="{93B10139-E2AE-4F7D-8FCD-72961BA4EA3E}" type="parTrans" cxnId="{15A5580F-FAB9-4F8D-9E95-53295DE54FDB}">
      <dgm:prSet/>
      <dgm:spPr/>
      <dgm:t>
        <a:bodyPr/>
        <a:lstStyle/>
        <a:p>
          <a:endParaRPr lang="en-US"/>
        </a:p>
      </dgm:t>
    </dgm:pt>
    <dgm:pt modelId="{8E8DD629-B31B-4A13-B6E4-122F804A77BF}" type="sibTrans" cxnId="{15A5580F-FAB9-4F8D-9E95-53295DE54FDB}">
      <dgm:prSet/>
      <dgm:spPr/>
      <dgm:t>
        <a:bodyPr/>
        <a:lstStyle/>
        <a:p>
          <a:endParaRPr lang="en-US"/>
        </a:p>
      </dgm:t>
    </dgm:pt>
    <dgm:pt modelId="{0643CF7B-CDC9-49AD-BF6E-CCFC622F781F}">
      <dgm:prSet/>
      <dgm:spPr/>
      <dgm:t>
        <a:bodyPr/>
        <a:lstStyle/>
        <a:p>
          <a:r>
            <a:rPr lang="en-US"/>
            <a:t>Data suggests that launching campaigns in the middle of the</a:t>
          </a:r>
        </a:p>
      </dgm:t>
    </dgm:pt>
    <dgm:pt modelId="{FF407732-F98C-4D7F-BDA9-1B19F63583C2}" type="parTrans" cxnId="{310AA6CD-F450-4923-B90E-2D3A426A7C47}">
      <dgm:prSet/>
      <dgm:spPr/>
      <dgm:t>
        <a:bodyPr/>
        <a:lstStyle/>
        <a:p>
          <a:endParaRPr lang="en-US"/>
        </a:p>
      </dgm:t>
    </dgm:pt>
    <dgm:pt modelId="{92D2747A-12B6-4915-A24F-A6D4746F3082}" type="sibTrans" cxnId="{310AA6CD-F450-4923-B90E-2D3A426A7C47}">
      <dgm:prSet/>
      <dgm:spPr/>
      <dgm:t>
        <a:bodyPr/>
        <a:lstStyle/>
        <a:p>
          <a:endParaRPr lang="en-US"/>
        </a:p>
      </dgm:t>
    </dgm:pt>
    <dgm:pt modelId="{8053C2C6-DF9D-478D-8AE1-C029658A6A36}">
      <dgm:prSet/>
      <dgm:spPr/>
      <dgm:t>
        <a:bodyPr/>
        <a:lstStyle/>
        <a:p>
          <a:r>
            <a:rPr lang="en-US"/>
            <a:t>week, especially on Tuesdays, leads to higher engagement. This</a:t>
          </a:r>
        </a:p>
      </dgm:t>
    </dgm:pt>
    <dgm:pt modelId="{91EBF4BF-3E37-407F-B091-E9AF75EFC993}" type="parTrans" cxnId="{E588B718-DC1D-4997-A680-53D2F5E629C9}">
      <dgm:prSet/>
      <dgm:spPr/>
      <dgm:t>
        <a:bodyPr/>
        <a:lstStyle/>
        <a:p>
          <a:endParaRPr lang="en-US"/>
        </a:p>
      </dgm:t>
    </dgm:pt>
    <dgm:pt modelId="{9A16FAAC-03F0-4EEC-97F0-9AFC76D005A0}" type="sibTrans" cxnId="{E588B718-DC1D-4997-A680-53D2F5E629C9}">
      <dgm:prSet/>
      <dgm:spPr/>
      <dgm:t>
        <a:bodyPr/>
        <a:lstStyle/>
        <a:p>
          <a:endParaRPr lang="en-US"/>
        </a:p>
      </dgm:t>
    </dgm:pt>
    <dgm:pt modelId="{E94B53B2-AF7B-4CA3-BB55-463B9D561B97}">
      <dgm:prSet/>
      <dgm:spPr/>
      <dgm:t>
        <a:bodyPr/>
        <a:lstStyle/>
        <a:p>
          <a:r>
            <a:rPr lang="en-US"/>
            <a:t>aligns with peak periods of backer activity and platform traffic.</a:t>
          </a:r>
        </a:p>
      </dgm:t>
    </dgm:pt>
    <dgm:pt modelId="{006C6AEC-86A2-4487-A151-93EFA19E5885}" type="parTrans" cxnId="{235F8839-BBC5-4D42-9B25-9C96B4BB0086}">
      <dgm:prSet/>
      <dgm:spPr/>
      <dgm:t>
        <a:bodyPr/>
        <a:lstStyle/>
        <a:p>
          <a:endParaRPr lang="en-US"/>
        </a:p>
      </dgm:t>
    </dgm:pt>
    <dgm:pt modelId="{9EB4C47F-2A4A-4E2B-AFDD-0ECF6136714E}" type="sibTrans" cxnId="{235F8839-BBC5-4D42-9B25-9C96B4BB0086}">
      <dgm:prSet/>
      <dgm:spPr/>
      <dgm:t>
        <a:bodyPr/>
        <a:lstStyle/>
        <a:p>
          <a:endParaRPr lang="en-US"/>
        </a:p>
      </dgm:t>
    </dgm:pt>
    <dgm:pt modelId="{15A9948C-156F-4862-8609-AF4F6C38C055}">
      <dgm:prSet/>
      <dgm:spPr/>
      <dgm:t>
        <a:bodyPr/>
        <a:lstStyle/>
        <a:p>
          <a:r>
            <a:rPr lang="en-US"/>
            <a:t>Boost Engagement	with Media &amp; Updates</a:t>
          </a:r>
        </a:p>
      </dgm:t>
    </dgm:pt>
    <dgm:pt modelId="{ED7F3116-E109-44FF-91FD-A728038D909A}" type="parTrans" cxnId="{08B3F888-9C8F-40EF-8A46-966EF335B7FB}">
      <dgm:prSet/>
      <dgm:spPr/>
      <dgm:t>
        <a:bodyPr/>
        <a:lstStyle/>
        <a:p>
          <a:endParaRPr lang="en-US"/>
        </a:p>
      </dgm:t>
    </dgm:pt>
    <dgm:pt modelId="{B2F3C614-95F5-481E-9451-BB240B2DBA55}" type="sibTrans" cxnId="{08B3F888-9C8F-40EF-8A46-966EF335B7FB}">
      <dgm:prSet/>
      <dgm:spPr/>
      <dgm:t>
        <a:bodyPr/>
        <a:lstStyle/>
        <a:p>
          <a:endParaRPr lang="en-US"/>
        </a:p>
      </dgm:t>
    </dgm:pt>
    <dgm:pt modelId="{1AAC8AA9-485D-4D4A-8BB1-D3A8781C152C}">
      <dgm:prSet/>
      <dgm:spPr/>
      <dgm:t>
        <a:bodyPr/>
        <a:lstStyle/>
        <a:p>
          <a:r>
            <a:rPr lang="en-US"/>
            <a:t>Use compelling visuals (videos, infographics, photos) and provide regular campaign updates to keep backers informed and emotionally invested. High engagement	often correlates with higher</a:t>
          </a:r>
        </a:p>
      </dgm:t>
    </dgm:pt>
    <dgm:pt modelId="{F032169C-D692-4E9E-A5E4-62DB509B0CB9}" type="parTrans" cxnId="{41ADD71E-44CD-45D1-ABEF-98F10B7E8967}">
      <dgm:prSet/>
      <dgm:spPr/>
      <dgm:t>
        <a:bodyPr/>
        <a:lstStyle/>
        <a:p>
          <a:endParaRPr lang="en-US"/>
        </a:p>
      </dgm:t>
    </dgm:pt>
    <dgm:pt modelId="{2C87E2E0-B2FF-4D40-8C0B-6ABA5B0539FE}" type="sibTrans" cxnId="{41ADD71E-44CD-45D1-ABEF-98F10B7E8967}">
      <dgm:prSet/>
      <dgm:spPr/>
      <dgm:t>
        <a:bodyPr/>
        <a:lstStyle/>
        <a:p>
          <a:endParaRPr lang="en-US"/>
        </a:p>
      </dgm:t>
    </dgm:pt>
    <dgm:pt modelId="{26EF18CE-FF20-4773-A23D-34DB6425947D}">
      <dgm:prSet/>
      <dgm:spPr/>
      <dgm:t>
        <a:bodyPr/>
        <a:lstStyle/>
        <a:p>
          <a:r>
            <a:rPr lang="en-US"/>
            <a:t>pledge totals.</a:t>
          </a:r>
        </a:p>
      </dgm:t>
    </dgm:pt>
    <dgm:pt modelId="{C2900D2A-2E02-451F-98B5-4A274B1E3A5E}" type="parTrans" cxnId="{E31F3B3A-73C0-4F28-8ED7-056340E96008}">
      <dgm:prSet/>
      <dgm:spPr/>
      <dgm:t>
        <a:bodyPr/>
        <a:lstStyle/>
        <a:p>
          <a:endParaRPr lang="en-US"/>
        </a:p>
      </dgm:t>
    </dgm:pt>
    <dgm:pt modelId="{4B01B5B8-C2A5-41FE-9857-72B0626895DA}" type="sibTrans" cxnId="{E31F3B3A-73C0-4F28-8ED7-056340E96008}">
      <dgm:prSet/>
      <dgm:spPr/>
      <dgm:t>
        <a:bodyPr/>
        <a:lstStyle/>
        <a:p>
          <a:endParaRPr lang="en-US"/>
        </a:p>
      </dgm:t>
    </dgm:pt>
    <dgm:pt modelId="{B97CA0BF-4DC0-45F2-85D8-A78A4EB3708B}" type="pres">
      <dgm:prSet presAssocID="{77E7678D-3760-4F92-887D-5880D72E9530}" presName="Name0" presStyleCnt="0">
        <dgm:presLayoutVars>
          <dgm:dir/>
          <dgm:resizeHandles val="exact"/>
        </dgm:presLayoutVars>
      </dgm:prSet>
      <dgm:spPr/>
    </dgm:pt>
    <dgm:pt modelId="{E972BA20-22BF-41CF-A933-37569E106432}" type="pres">
      <dgm:prSet presAssocID="{6930BDB3-F594-4C89-887F-FAB78625935A}" presName="node" presStyleLbl="node1" presStyleIdx="0" presStyleCnt="9">
        <dgm:presLayoutVars>
          <dgm:bulletEnabled val="1"/>
        </dgm:presLayoutVars>
      </dgm:prSet>
      <dgm:spPr/>
    </dgm:pt>
    <dgm:pt modelId="{69250B19-0285-4FC2-B08B-4F36AE18F846}" type="pres">
      <dgm:prSet presAssocID="{B5BF73AA-8CC2-40B0-8AB5-E4D7B02CDFE3}" presName="sibTrans" presStyleLbl="sibTrans1D1" presStyleIdx="0" presStyleCnt="8"/>
      <dgm:spPr/>
    </dgm:pt>
    <dgm:pt modelId="{FB0B55B9-EDFB-4F68-B1AF-E8F628C85BFF}" type="pres">
      <dgm:prSet presAssocID="{B5BF73AA-8CC2-40B0-8AB5-E4D7B02CDFE3}" presName="connectorText" presStyleLbl="sibTrans1D1" presStyleIdx="0" presStyleCnt="8"/>
      <dgm:spPr/>
    </dgm:pt>
    <dgm:pt modelId="{F49A3DB1-D044-4758-994E-80E22456614C}" type="pres">
      <dgm:prSet presAssocID="{54F2B4DF-44E9-4491-9C52-052DDCF405A6}" presName="node" presStyleLbl="node1" presStyleIdx="1" presStyleCnt="9">
        <dgm:presLayoutVars>
          <dgm:bulletEnabled val="1"/>
        </dgm:presLayoutVars>
      </dgm:prSet>
      <dgm:spPr/>
    </dgm:pt>
    <dgm:pt modelId="{F812860E-3277-4C75-984E-553266AF2EE5}" type="pres">
      <dgm:prSet presAssocID="{90F81105-7729-4643-B171-8D8F167AD7EB}" presName="sibTrans" presStyleLbl="sibTrans1D1" presStyleIdx="1" presStyleCnt="8"/>
      <dgm:spPr/>
    </dgm:pt>
    <dgm:pt modelId="{30B40F30-2796-454B-8C33-25E719116518}" type="pres">
      <dgm:prSet presAssocID="{90F81105-7729-4643-B171-8D8F167AD7EB}" presName="connectorText" presStyleLbl="sibTrans1D1" presStyleIdx="1" presStyleCnt="8"/>
      <dgm:spPr/>
    </dgm:pt>
    <dgm:pt modelId="{5C094ED5-EF45-476B-BFB0-89623466E93A}" type="pres">
      <dgm:prSet presAssocID="{502F2B50-97F9-4B5E-BCC2-F7F630C28D64}" presName="node" presStyleLbl="node1" presStyleIdx="2" presStyleCnt="9">
        <dgm:presLayoutVars>
          <dgm:bulletEnabled val="1"/>
        </dgm:presLayoutVars>
      </dgm:prSet>
      <dgm:spPr/>
    </dgm:pt>
    <dgm:pt modelId="{A991AE39-904A-4ED3-9923-7DB5605593FB}" type="pres">
      <dgm:prSet presAssocID="{FEA82000-1BFB-4822-8CE0-776B73662D12}" presName="sibTrans" presStyleLbl="sibTrans1D1" presStyleIdx="2" presStyleCnt="8"/>
      <dgm:spPr/>
    </dgm:pt>
    <dgm:pt modelId="{21790831-E971-4536-BE0C-2F12EDA8E967}" type="pres">
      <dgm:prSet presAssocID="{FEA82000-1BFB-4822-8CE0-776B73662D12}" presName="connectorText" presStyleLbl="sibTrans1D1" presStyleIdx="2" presStyleCnt="8"/>
      <dgm:spPr/>
    </dgm:pt>
    <dgm:pt modelId="{CD2B3C89-99F2-4F82-A207-B14284AFBA3E}" type="pres">
      <dgm:prSet presAssocID="{D04E1F3E-BCE4-4C34-998C-34664A7AF7D8}" presName="node" presStyleLbl="node1" presStyleIdx="3" presStyleCnt="9">
        <dgm:presLayoutVars>
          <dgm:bulletEnabled val="1"/>
        </dgm:presLayoutVars>
      </dgm:prSet>
      <dgm:spPr/>
    </dgm:pt>
    <dgm:pt modelId="{D2BB612B-30E4-41F0-8E46-6896DF82F1C0}" type="pres">
      <dgm:prSet presAssocID="{64F5C22C-F243-4F93-9003-D42A8AA3F8B3}" presName="sibTrans" presStyleLbl="sibTrans1D1" presStyleIdx="3" presStyleCnt="8"/>
      <dgm:spPr/>
    </dgm:pt>
    <dgm:pt modelId="{3A42F842-BC68-4970-90F3-9BE2CEF2ACB4}" type="pres">
      <dgm:prSet presAssocID="{64F5C22C-F243-4F93-9003-D42A8AA3F8B3}" presName="connectorText" presStyleLbl="sibTrans1D1" presStyleIdx="3" presStyleCnt="8"/>
      <dgm:spPr/>
    </dgm:pt>
    <dgm:pt modelId="{21BE5B49-D544-48BF-8FA4-A8F73D531B60}" type="pres">
      <dgm:prSet presAssocID="{0643CF7B-CDC9-49AD-BF6E-CCFC622F781F}" presName="node" presStyleLbl="node1" presStyleIdx="4" presStyleCnt="9">
        <dgm:presLayoutVars>
          <dgm:bulletEnabled val="1"/>
        </dgm:presLayoutVars>
      </dgm:prSet>
      <dgm:spPr/>
    </dgm:pt>
    <dgm:pt modelId="{BF7087DC-D708-4599-9FB4-853D24E5BCDB}" type="pres">
      <dgm:prSet presAssocID="{92D2747A-12B6-4915-A24F-A6D4746F3082}" presName="sibTrans" presStyleLbl="sibTrans1D1" presStyleIdx="4" presStyleCnt="8"/>
      <dgm:spPr/>
    </dgm:pt>
    <dgm:pt modelId="{FF2FA85F-4F25-4737-90F5-7150928A7889}" type="pres">
      <dgm:prSet presAssocID="{92D2747A-12B6-4915-A24F-A6D4746F3082}" presName="connectorText" presStyleLbl="sibTrans1D1" presStyleIdx="4" presStyleCnt="8"/>
      <dgm:spPr/>
    </dgm:pt>
    <dgm:pt modelId="{9C322A79-6972-4A66-BE43-72D083B07916}" type="pres">
      <dgm:prSet presAssocID="{8053C2C6-DF9D-478D-8AE1-C029658A6A36}" presName="node" presStyleLbl="node1" presStyleIdx="5" presStyleCnt="9">
        <dgm:presLayoutVars>
          <dgm:bulletEnabled val="1"/>
        </dgm:presLayoutVars>
      </dgm:prSet>
      <dgm:spPr/>
    </dgm:pt>
    <dgm:pt modelId="{E62B1000-0274-4CC6-A905-DAB80829091E}" type="pres">
      <dgm:prSet presAssocID="{9A16FAAC-03F0-4EEC-97F0-9AFC76D005A0}" presName="sibTrans" presStyleLbl="sibTrans1D1" presStyleIdx="5" presStyleCnt="8"/>
      <dgm:spPr/>
    </dgm:pt>
    <dgm:pt modelId="{9BFB0C9A-FC6F-4437-8F38-8178FB7D199B}" type="pres">
      <dgm:prSet presAssocID="{9A16FAAC-03F0-4EEC-97F0-9AFC76D005A0}" presName="connectorText" presStyleLbl="sibTrans1D1" presStyleIdx="5" presStyleCnt="8"/>
      <dgm:spPr/>
    </dgm:pt>
    <dgm:pt modelId="{C09BFD3B-CE3E-49F1-B53D-1E8220636CD5}" type="pres">
      <dgm:prSet presAssocID="{E94B53B2-AF7B-4CA3-BB55-463B9D561B97}" presName="node" presStyleLbl="node1" presStyleIdx="6" presStyleCnt="9">
        <dgm:presLayoutVars>
          <dgm:bulletEnabled val="1"/>
        </dgm:presLayoutVars>
      </dgm:prSet>
      <dgm:spPr/>
    </dgm:pt>
    <dgm:pt modelId="{DDACB557-7A6B-471F-B842-C8C7B97F4A12}" type="pres">
      <dgm:prSet presAssocID="{9EB4C47F-2A4A-4E2B-AFDD-0ECF6136714E}" presName="sibTrans" presStyleLbl="sibTrans1D1" presStyleIdx="6" presStyleCnt="8"/>
      <dgm:spPr/>
    </dgm:pt>
    <dgm:pt modelId="{60F70BF2-0E45-408A-A1A2-31D3AAF4BA33}" type="pres">
      <dgm:prSet presAssocID="{9EB4C47F-2A4A-4E2B-AFDD-0ECF6136714E}" presName="connectorText" presStyleLbl="sibTrans1D1" presStyleIdx="6" presStyleCnt="8"/>
      <dgm:spPr/>
    </dgm:pt>
    <dgm:pt modelId="{646A0C0A-AAD1-4C8C-8543-B54311C0501D}" type="pres">
      <dgm:prSet presAssocID="{1AAC8AA9-485D-4D4A-8BB1-D3A8781C152C}" presName="node" presStyleLbl="node1" presStyleIdx="7" presStyleCnt="9">
        <dgm:presLayoutVars>
          <dgm:bulletEnabled val="1"/>
        </dgm:presLayoutVars>
      </dgm:prSet>
      <dgm:spPr/>
    </dgm:pt>
    <dgm:pt modelId="{7BD1CD8B-39B1-40E0-9D2B-B715D22FBEA0}" type="pres">
      <dgm:prSet presAssocID="{2C87E2E0-B2FF-4D40-8C0B-6ABA5B0539FE}" presName="sibTrans" presStyleLbl="sibTrans1D1" presStyleIdx="7" presStyleCnt="8"/>
      <dgm:spPr/>
    </dgm:pt>
    <dgm:pt modelId="{F068DAE8-D9B7-4154-A0A6-1F8CBC8C334C}" type="pres">
      <dgm:prSet presAssocID="{2C87E2E0-B2FF-4D40-8C0B-6ABA5B0539FE}" presName="connectorText" presStyleLbl="sibTrans1D1" presStyleIdx="7" presStyleCnt="8"/>
      <dgm:spPr/>
    </dgm:pt>
    <dgm:pt modelId="{91F75BE1-5C75-4FC9-B389-375700E96212}" type="pres">
      <dgm:prSet presAssocID="{26EF18CE-FF20-4773-A23D-34DB6425947D}" presName="node" presStyleLbl="node1" presStyleIdx="8" presStyleCnt="9">
        <dgm:presLayoutVars>
          <dgm:bulletEnabled val="1"/>
        </dgm:presLayoutVars>
      </dgm:prSet>
      <dgm:spPr/>
    </dgm:pt>
  </dgm:ptLst>
  <dgm:cxnLst>
    <dgm:cxn modelId="{0D6D1C03-36F1-49B4-8101-4008DDB704C3}" type="presOf" srcId="{64F5C22C-F243-4F93-9003-D42A8AA3F8B3}" destId="{D2BB612B-30E4-41F0-8E46-6896DF82F1C0}" srcOrd="0" destOrd="0" presId="urn:microsoft.com/office/officeart/2016/7/layout/RepeatingBendingProcessNew"/>
    <dgm:cxn modelId="{F2F4AF06-5883-4172-A9C8-74DE02800EEE}" type="presOf" srcId="{1AAC8AA9-485D-4D4A-8BB1-D3A8781C152C}" destId="{646A0C0A-AAD1-4C8C-8543-B54311C0501D}" srcOrd="0" destOrd="0" presId="urn:microsoft.com/office/officeart/2016/7/layout/RepeatingBendingProcessNew"/>
    <dgm:cxn modelId="{271E2A08-A587-43F5-9A1E-0B65622F9601}" type="presOf" srcId="{90F81105-7729-4643-B171-8D8F167AD7EB}" destId="{30B40F30-2796-454B-8C33-25E719116518}" srcOrd="1" destOrd="0" presId="urn:microsoft.com/office/officeart/2016/7/layout/RepeatingBendingProcessNew"/>
    <dgm:cxn modelId="{E0DFF00B-841B-406C-9DD2-39C2501D5DF0}" type="presOf" srcId="{64F5C22C-F243-4F93-9003-D42A8AA3F8B3}" destId="{3A42F842-BC68-4970-90F3-9BE2CEF2ACB4}" srcOrd="1" destOrd="0" presId="urn:microsoft.com/office/officeart/2016/7/layout/RepeatingBendingProcessNew"/>
    <dgm:cxn modelId="{15A5580F-FAB9-4F8D-9E95-53295DE54FDB}" srcId="{D04E1F3E-BCE4-4C34-998C-34664A7AF7D8}" destId="{49384688-AF81-47BE-82AD-2104DAD25A37}" srcOrd="0" destOrd="0" parTransId="{93B10139-E2AE-4F7D-8FCD-72961BA4EA3E}" sibTransId="{8E8DD629-B31B-4A13-B6E4-122F804A77BF}"/>
    <dgm:cxn modelId="{B5733110-21FE-40AF-93BF-16C660CD3BA2}" srcId="{77E7678D-3760-4F92-887D-5880D72E9530}" destId="{6930BDB3-F594-4C89-887F-FAB78625935A}" srcOrd="0" destOrd="0" parTransId="{E4F939B3-FD4D-4252-B68A-60F83E796AAD}" sibTransId="{B5BF73AA-8CC2-40B0-8AB5-E4D7B02CDFE3}"/>
    <dgm:cxn modelId="{6FEBA011-A21D-4B03-809B-E53A0FB94C29}" type="presOf" srcId="{92D2747A-12B6-4915-A24F-A6D4746F3082}" destId="{BF7087DC-D708-4599-9FB4-853D24E5BCDB}" srcOrd="0" destOrd="0" presId="urn:microsoft.com/office/officeart/2016/7/layout/RepeatingBendingProcessNew"/>
    <dgm:cxn modelId="{6B942718-A26E-4E49-AF79-633D547FB62D}" type="presOf" srcId="{9A16FAAC-03F0-4EEC-97F0-9AFC76D005A0}" destId="{E62B1000-0274-4CC6-A905-DAB80829091E}" srcOrd="0" destOrd="0" presId="urn:microsoft.com/office/officeart/2016/7/layout/RepeatingBendingProcessNew"/>
    <dgm:cxn modelId="{E588B718-DC1D-4997-A680-53D2F5E629C9}" srcId="{77E7678D-3760-4F92-887D-5880D72E9530}" destId="{8053C2C6-DF9D-478D-8AE1-C029658A6A36}" srcOrd="5" destOrd="0" parTransId="{91EBF4BF-3E37-407F-B091-E9AF75EFC993}" sibTransId="{9A16FAAC-03F0-4EEC-97F0-9AFC76D005A0}"/>
    <dgm:cxn modelId="{41ADD71E-44CD-45D1-ABEF-98F10B7E8967}" srcId="{77E7678D-3760-4F92-887D-5880D72E9530}" destId="{1AAC8AA9-485D-4D4A-8BB1-D3A8781C152C}" srcOrd="7" destOrd="0" parTransId="{F032169C-D692-4E9E-A5E4-62DB509B0CB9}" sibTransId="{2C87E2E0-B2FF-4D40-8C0B-6ABA5B0539FE}"/>
    <dgm:cxn modelId="{6D70D022-6EE9-4AE3-9BD6-88D4600D34EC}" type="presOf" srcId="{2C87E2E0-B2FF-4D40-8C0B-6ABA5B0539FE}" destId="{F068DAE8-D9B7-4154-A0A6-1F8CBC8C334C}" srcOrd="1" destOrd="0" presId="urn:microsoft.com/office/officeart/2016/7/layout/RepeatingBendingProcessNew"/>
    <dgm:cxn modelId="{20F7E424-B630-40AA-A998-ECAF4118B577}" type="presOf" srcId="{77E7678D-3760-4F92-887D-5880D72E9530}" destId="{B97CA0BF-4DC0-45F2-85D8-A78A4EB3708B}" srcOrd="0" destOrd="0" presId="urn:microsoft.com/office/officeart/2016/7/layout/RepeatingBendingProcessNew"/>
    <dgm:cxn modelId="{BC42E527-3872-4F27-8354-B205B6A6DF9A}" type="presOf" srcId="{9EB4C47F-2A4A-4E2B-AFDD-0ECF6136714E}" destId="{DDACB557-7A6B-471F-B842-C8C7B97F4A12}" srcOrd="0" destOrd="0" presId="urn:microsoft.com/office/officeart/2016/7/layout/RepeatingBendingProcessNew"/>
    <dgm:cxn modelId="{6C861E28-4DC3-40C3-A6C9-78E81C7CB767}" type="presOf" srcId="{8053C2C6-DF9D-478D-8AE1-C029658A6A36}" destId="{9C322A79-6972-4A66-BE43-72D083B07916}" srcOrd="0" destOrd="0" presId="urn:microsoft.com/office/officeart/2016/7/layout/RepeatingBendingProcessNew"/>
    <dgm:cxn modelId="{093BC22D-36BA-4092-B95A-2A2853B26F2E}" type="presOf" srcId="{54F2B4DF-44E9-4491-9C52-052DDCF405A6}" destId="{F49A3DB1-D044-4758-994E-80E22456614C}" srcOrd="0" destOrd="0" presId="urn:microsoft.com/office/officeart/2016/7/layout/RepeatingBendingProcessNew"/>
    <dgm:cxn modelId="{0B294F2E-6199-4C9F-A562-C4DDD6DAF3BC}" type="presOf" srcId="{FEA82000-1BFB-4822-8CE0-776B73662D12}" destId="{A991AE39-904A-4ED3-9923-7DB5605593FB}" srcOrd="0" destOrd="0" presId="urn:microsoft.com/office/officeart/2016/7/layout/RepeatingBendingProcessNew"/>
    <dgm:cxn modelId="{395F802E-0C21-4C68-B5E4-EB9B8F230C96}" type="presOf" srcId="{0643CF7B-CDC9-49AD-BF6E-CCFC622F781F}" destId="{21BE5B49-D544-48BF-8FA4-A8F73D531B60}" srcOrd="0" destOrd="0" presId="urn:microsoft.com/office/officeart/2016/7/layout/RepeatingBendingProcessNew"/>
    <dgm:cxn modelId="{F0C1322F-AE88-42DA-9095-C2651DB88736}" type="presOf" srcId="{E94B53B2-AF7B-4CA3-BB55-463B9D561B97}" destId="{C09BFD3B-CE3E-49F1-B53D-1E8220636CD5}" srcOrd="0" destOrd="0" presId="urn:microsoft.com/office/officeart/2016/7/layout/RepeatingBendingProcessNew"/>
    <dgm:cxn modelId="{235F8839-BBC5-4D42-9B25-9C96B4BB0086}" srcId="{77E7678D-3760-4F92-887D-5880D72E9530}" destId="{E94B53B2-AF7B-4CA3-BB55-463B9D561B97}" srcOrd="6" destOrd="0" parTransId="{006C6AEC-86A2-4487-A151-93EFA19E5885}" sibTransId="{9EB4C47F-2A4A-4E2B-AFDD-0ECF6136714E}"/>
    <dgm:cxn modelId="{E31F3B3A-73C0-4F28-8ED7-056340E96008}" srcId="{77E7678D-3760-4F92-887D-5880D72E9530}" destId="{26EF18CE-FF20-4773-A23D-34DB6425947D}" srcOrd="8" destOrd="0" parTransId="{C2900D2A-2E02-451F-98B5-4A274B1E3A5E}" sibTransId="{4B01B5B8-C2A5-41FE-9857-72B0626895DA}"/>
    <dgm:cxn modelId="{5225376C-86F8-489C-9FF7-73B7AB0BB931}" type="presOf" srcId="{2C87E2E0-B2FF-4D40-8C0B-6ABA5B0539FE}" destId="{7BD1CD8B-39B1-40E0-9D2B-B715D22FBEA0}" srcOrd="0" destOrd="0" presId="urn:microsoft.com/office/officeart/2016/7/layout/RepeatingBendingProcessNew"/>
    <dgm:cxn modelId="{A99D096E-E5EC-4869-B665-1962C4E0555C}" type="presOf" srcId="{26EF18CE-FF20-4773-A23D-34DB6425947D}" destId="{91F75BE1-5C75-4FC9-B389-375700E96212}" srcOrd="0" destOrd="0" presId="urn:microsoft.com/office/officeart/2016/7/layout/RepeatingBendingProcessNew"/>
    <dgm:cxn modelId="{988CEC6F-9EF9-40C8-A475-7446966933D2}" type="presOf" srcId="{6930BDB3-F594-4C89-887F-FAB78625935A}" destId="{E972BA20-22BF-41CF-A933-37569E106432}" srcOrd="0" destOrd="0" presId="urn:microsoft.com/office/officeart/2016/7/layout/RepeatingBendingProcessNew"/>
    <dgm:cxn modelId="{EEEB0057-7B78-482A-BC9B-1071AD64CC72}" srcId="{77E7678D-3760-4F92-887D-5880D72E9530}" destId="{D04E1F3E-BCE4-4C34-998C-34664A7AF7D8}" srcOrd="3" destOrd="0" parTransId="{5B03651A-36D0-4E74-A41A-F20AB86FC3AE}" sibTransId="{64F5C22C-F243-4F93-9003-D42A8AA3F8B3}"/>
    <dgm:cxn modelId="{A461117D-BDB0-4489-BE40-C785D427E767}" type="presOf" srcId="{92D2747A-12B6-4915-A24F-A6D4746F3082}" destId="{FF2FA85F-4F25-4737-90F5-7150928A7889}" srcOrd="1" destOrd="0" presId="urn:microsoft.com/office/officeart/2016/7/layout/RepeatingBendingProcessNew"/>
    <dgm:cxn modelId="{73A05A86-3986-469A-BBEC-B85A25288C52}" type="presOf" srcId="{D04E1F3E-BCE4-4C34-998C-34664A7AF7D8}" destId="{CD2B3C89-99F2-4F82-A207-B14284AFBA3E}" srcOrd="0" destOrd="0" presId="urn:microsoft.com/office/officeart/2016/7/layout/RepeatingBendingProcessNew"/>
    <dgm:cxn modelId="{08B3F888-9C8F-40EF-8A46-966EF335B7FB}" srcId="{E94B53B2-AF7B-4CA3-BB55-463B9D561B97}" destId="{15A9948C-156F-4862-8609-AF4F6C38C055}" srcOrd="0" destOrd="0" parTransId="{ED7F3116-E109-44FF-91FD-A728038D909A}" sibTransId="{B2F3C614-95F5-481E-9451-BB240B2DBA55}"/>
    <dgm:cxn modelId="{940FAB90-0E77-441D-9270-200D6CDE1393}" srcId="{77E7678D-3760-4F92-887D-5880D72E9530}" destId="{502F2B50-97F9-4B5E-BCC2-F7F630C28D64}" srcOrd="2" destOrd="0" parTransId="{ADF36532-47B5-4814-9F4B-6BE6C912B12F}" sibTransId="{FEA82000-1BFB-4822-8CE0-776B73662D12}"/>
    <dgm:cxn modelId="{AD420B94-D07A-47D9-9435-8C9809415BBA}" type="presOf" srcId="{9A16FAAC-03F0-4EEC-97F0-9AFC76D005A0}" destId="{9BFB0C9A-FC6F-4437-8F38-8178FB7D199B}" srcOrd="1" destOrd="0" presId="urn:microsoft.com/office/officeart/2016/7/layout/RepeatingBendingProcessNew"/>
    <dgm:cxn modelId="{33C07BA4-E09D-4E2C-98E0-526951E8516A}" srcId="{77E7678D-3760-4F92-887D-5880D72E9530}" destId="{54F2B4DF-44E9-4491-9C52-052DDCF405A6}" srcOrd="1" destOrd="0" parTransId="{91A89DC6-6FC5-491A-9D84-B08FC321A063}" sibTransId="{90F81105-7729-4643-B171-8D8F167AD7EB}"/>
    <dgm:cxn modelId="{1AD566AD-D042-4463-A283-9DED04C7C520}" type="presOf" srcId="{15A9948C-156F-4862-8609-AF4F6C38C055}" destId="{C09BFD3B-CE3E-49F1-B53D-1E8220636CD5}" srcOrd="0" destOrd="1" presId="urn:microsoft.com/office/officeart/2016/7/layout/RepeatingBendingProcessNew"/>
    <dgm:cxn modelId="{00CD03B8-1BB1-4DCA-9250-9CAB5D6F4236}" type="presOf" srcId="{B5BF73AA-8CC2-40B0-8AB5-E4D7B02CDFE3}" destId="{FB0B55B9-EDFB-4F68-B1AF-E8F628C85BFF}" srcOrd="1" destOrd="0" presId="urn:microsoft.com/office/officeart/2016/7/layout/RepeatingBendingProcessNew"/>
    <dgm:cxn modelId="{57CB3BBD-0247-4DCF-8A6F-84124A146CBF}" type="presOf" srcId="{49384688-AF81-47BE-82AD-2104DAD25A37}" destId="{CD2B3C89-99F2-4F82-A207-B14284AFBA3E}" srcOrd="0" destOrd="1" presId="urn:microsoft.com/office/officeart/2016/7/layout/RepeatingBendingProcessNew"/>
    <dgm:cxn modelId="{68BD6CBF-1061-401A-975F-2BE7720D8674}" type="presOf" srcId="{FEA82000-1BFB-4822-8CE0-776B73662D12}" destId="{21790831-E971-4536-BE0C-2F12EDA8E967}" srcOrd="1" destOrd="0" presId="urn:microsoft.com/office/officeart/2016/7/layout/RepeatingBendingProcessNew"/>
    <dgm:cxn modelId="{310AA6CD-F450-4923-B90E-2D3A426A7C47}" srcId="{77E7678D-3760-4F92-887D-5880D72E9530}" destId="{0643CF7B-CDC9-49AD-BF6E-CCFC622F781F}" srcOrd="4" destOrd="0" parTransId="{FF407732-F98C-4D7F-BDA9-1B19F63583C2}" sibTransId="{92D2747A-12B6-4915-A24F-A6D4746F3082}"/>
    <dgm:cxn modelId="{3ABF7FD5-DB6E-4418-B759-26A0FB79971D}" type="presOf" srcId="{9EB4C47F-2A4A-4E2B-AFDD-0ECF6136714E}" destId="{60F70BF2-0E45-408A-A1A2-31D3AAF4BA33}" srcOrd="1" destOrd="0" presId="urn:microsoft.com/office/officeart/2016/7/layout/RepeatingBendingProcessNew"/>
    <dgm:cxn modelId="{093D86D7-BB0E-4EC2-9201-02E342993C6C}" type="presOf" srcId="{B5BF73AA-8CC2-40B0-8AB5-E4D7B02CDFE3}" destId="{69250B19-0285-4FC2-B08B-4F36AE18F846}" srcOrd="0" destOrd="0" presId="urn:microsoft.com/office/officeart/2016/7/layout/RepeatingBendingProcessNew"/>
    <dgm:cxn modelId="{029A52D9-96B8-4CD5-9CAA-338310ED07D8}" type="presOf" srcId="{90F81105-7729-4643-B171-8D8F167AD7EB}" destId="{F812860E-3277-4C75-984E-553266AF2EE5}" srcOrd="0" destOrd="0" presId="urn:microsoft.com/office/officeart/2016/7/layout/RepeatingBendingProcessNew"/>
    <dgm:cxn modelId="{6BA65FF7-B469-4C7F-BD1A-02E3DD624D5F}" type="presOf" srcId="{502F2B50-97F9-4B5E-BCC2-F7F630C28D64}" destId="{5C094ED5-EF45-476B-BFB0-89623466E93A}" srcOrd="0" destOrd="0" presId="urn:microsoft.com/office/officeart/2016/7/layout/RepeatingBendingProcessNew"/>
    <dgm:cxn modelId="{4F6FB7F3-B4C7-41CE-B9E0-3D95B0BCEA3B}" type="presParOf" srcId="{B97CA0BF-4DC0-45F2-85D8-A78A4EB3708B}" destId="{E972BA20-22BF-41CF-A933-37569E106432}" srcOrd="0" destOrd="0" presId="urn:microsoft.com/office/officeart/2016/7/layout/RepeatingBendingProcessNew"/>
    <dgm:cxn modelId="{C0ACCADD-BA9E-449F-A848-988ED627C2F4}" type="presParOf" srcId="{B97CA0BF-4DC0-45F2-85D8-A78A4EB3708B}" destId="{69250B19-0285-4FC2-B08B-4F36AE18F846}" srcOrd="1" destOrd="0" presId="urn:microsoft.com/office/officeart/2016/7/layout/RepeatingBendingProcessNew"/>
    <dgm:cxn modelId="{9B705435-A72E-4301-94AE-44557B3B27F1}" type="presParOf" srcId="{69250B19-0285-4FC2-B08B-4F36AE18F846}" destId="{FB0B55B9-EDFB-4F68-B1AF-E8F628C85BFF}" srcOrd="0" destOrd="0" presId="urn:microsoft.com/office/officeart/2016/7/layout/RepeatingBendingProcessNew"/>
    <dgm:cxn modelId="{81BCA149-4B7C-4C63-8B01-40FEEDDEEFA6}" type="presParOf" srcId="{B97CA0BF-4DC0-45F2-85D8-A78A4EB3708B}" destId="{F49A3DB1-D044-4758-994E-80E22456614C}" srcOrd="2" destOrd="0" presId="urn:microsoft.com/office/officeart/2016/7/layout/RepeatingBendingProcessNew"/>
    <dgm:cxn modelId="{97F3DFF1-7498-4F17-8BBA-8FDE7213C687}" type="presParOf" srcId="{B97CA0BF-4DC0-45F2-85D8-A78A4EB3708B}" destId="{F812860E-3277-4C75-984E-553266AF2EE5}" srcOrd="3" destOrd="0" presId="urn:microsoft.com/office/officeart/2016/7/layout/RepeatingBendingProcessNew"/>
    <dgm:cxn modelId="{A46EB56A-56C4-4AE5-BC7E-7CFC1FE270F6}" type="presParOf" srcId="{F812860E-3277-4C75-984E-553266AF2EE5}" destId="{30B40F30-2796-454B-8C33-25E719116518}" srcOrd="0" destOrd="0" presId="urn:microsoft.com/office/officeart/2016/7/layout/RepeatingBendingProcessNew"/>
    <dgm:cxn modelId="{FE3F54EF-0BD8-424C-A96E-371B66F06971}" type="presParOf" srcId="{B97CA0BF-4DC0-45F2-85D8-A78A4EB3708B}" destId="{5C094ED5-EF45-476B-BFB0-89623466E93A}" srcOrd="4" destOrd="0" presId="urn:microsoft.com/office/officeart/2016/7/layout/RepeatingBendingProcessNew"/>
    <dgm:cxn modelId="{F1299CC0-6409-4FED-86B8-ADDE01058AA6}" type="presParOf" srcId="{B97CA0BF-4DC0-45F2-85D8-A78A4EB3708B}" destId="{A991AE39-904A-4ED3-9923-7DB5605593FB}" srcOrd="5" destOrd="0" presId="urn:microsoft.com/office/officeart/2016/7/layout/RepeatingBendingProcessNew"/>
    <dgm:cxn modelId="{B9F0D422-6F15-4998-A454-188F8C748CB7}" type="presParOf" srcId="{A991AE39-904A-4ED3-9923-7DB5605593FB}" destId="{21790831-E971-4536-BE0C-2F12EDA8E967}" srcOrd="0" destOrd="0" presId="urn:microsoft.com/office/officeart/2016/7/layout/RepeatingBendingProcessNew"/>
    <dgm:cxn modelId="{9CEB894A-D79C-4D46-9978-3AC7FAE6AAE9}" type="presParOf" srcId="{B97CA0BF-4DC0-45F2-85D8-A78A4EB3708B}" destId="{CD2B3C89-99F2-4F82-A207-B14284AFBA3E}" srcOrd="6" destOrd="0" presId="urn:microsoft.com/office/officeart/2016/7/layout/RepeatingBendingProcessNew"/>
    <dgm:cxn modelId="{008A9A1C-3E41-4615-9CDC-CDBE2F6E4D8A}" type="presParOf" srcId="{B97CA0BF-4DC0-45F2-85D8-A78A4EB3708B}" destId="{D2BB612B-30E4-41F0-8E46-6896DF82F1C0}" srcOrd="7" destOrd="0" presId="urn:microsoft.com/office/officeart/2016/7/layout/RepeatingBendingProcessNew"/>
    <dgm:cxn modelId="{57104B9E-8C4E-4AC1-9051-1C241B41FB45}" type="presParOf" srcId="{D2BB612B-30E4-41F0-8E46-6896DF82F1C0}" destId="{3A42F842-BC68-4970-90F3-9BE2CEF2ACB4}" srcOrd="0" destOrd="0" presId="urn:microsoft.com/office/officeart/2016/7/layout/RepeatingBendingProcessNew"/>
    <dgm:cxn modelId="{BE0A429A-23A0-4DB5-AC04-8358B83E7681}" type="presParOf" srcId="{B97CA0BF-4DC0-45F2-85D8-A78A4EB3708B}" destId="{21BE5B49-D544-48BF-8FA4-A8F73D531B60}" srcOrd="8" destOrd="0" presId="urn:microsoft.com/office/officeart/2016/7/layout/RepeatingBendingProcessNew"/>
    <dgm:cxn modelId="{DF611873-9BA6-4218-9648-991841053DA7}" type="presParOf" srcId="{B97CA0BF-4DC0-45F2-85D8-A78A4EB3708B}" destId="{BF7087DC-D708-4599-9FB4-853D24E5BCDB}" srcOrd="9" destOrd="0" presId="urn:microsoft.com/office/officeart/2016/7/layout/RepeatingBendingProcessNew"/>
    <dgm:cxn modelId="{CB972207-CEF1-4C3C-9255-6F7656055AB8}" type="presParOf" srcId="{BF7087DC-D708-4599-9FB4-853D24E5BCDB}" destId="{FF2FA85F-4F25-4737-90F5-7150928A7889}" srcOrd="0" destOrd="0" presId="urn:microsoft.com/office/officeart/2016/7/layout/RepeatingBendingProcessNew"/>
    <dgm:cxn modelId="{31238168-033B-41FC-90DD-7A098918C0DD}" type="presParOf" srcId="{B97CA0BF-4DC0-45F2-85D8-A78A4EB3708B}" destId="{9C322A79-6972-4A66-BE43-72D083B07916}" srcOrd="10" destOrd="0" presId="urn:microsoft.com/office/officeart/2016/7/layout/RepeatingBendingProcessNew"/>
    <dgm:cxn modelId="{0596B2BE-1E23-403D-92ED-62BB49DDD1F3}" type="presParOf" srcId="{B97CA0BF-4DC0-45F2-85D8-A78A4EB3708B}" destId="{E62B1000-0274-4CC6-A905-DAB80829091E}" srcOrd="11" destOrd="0" presId="urn:microsoft.com/office/officeart/2016/7/layout/RepeatingBendingProcessNew"/>
    <dgm:cxn modelId="{07E8DE30-CC1B-4F9F-894C-8BA8711344BE}" type="presParOf" srcId="{E62B1000-0274-4CC6-A905-DAB80829091E}" destId="{9BFB0C9A-FC6F-4437-8F38-8178FB7D199B}" srcOrd="0" destOrd="0" presId="urn:microsoft.com/office/officeart/2016/7/layout/RepeatingBendingProcessNew"/>
    <dgm:cxn modelId="{8AE08C44-2B69-4332-9DD2-99D46A0D3461}" type="presParOf" srcId="{B97CA0BF-4DC0-45F2-85D8-A78A4EB3708B}" destId="{C09BFD3B-CE3E-49F1-B53D-1E8220636CD5}" srcOrd="12" destOrd="0" presId="urn:microsoft.com/office/officeart/2016/7/layout/RepeatingBendingProcessNew"/>
    <dgm:cxn modelId="{0E9CDF6B-4A86-4E02-987F-69D2EC1E1F20}" type="presParOf" srcId="{B97CA0BF-4DC0-45F2-85D8-A78A4EB3708B}" destId="{DDACB557-7A6B-471F-B842-C8C7B97F4A12}" srcOrd="13" destOrd="0" presId="urn:microsoft.com/office/officeart/2016/7/layout/RepeatingBendingProcessNew"/>
    <dgm:cxn modelId="{6A18582C-C3AF-4E2F-B984-CCAFD7A6B258}" type="presParOf" srcId="{DDACB557-7A6B-471F-B842-C8C7B97F4A12}" destId="{60F70BF2-0E45-408A-A1A2-31D3AAF4BA33}" srcOrd="0" destOrd="0" presId="urn:microsoft.com/office/officeart/2016/7/layout/RepeatingBendingProcessNew"/>
    <dgm:cxn modelId="{0281FD4C-D2FF-4F51-BA32-6A17F09E6915}" type="presParOf" srcId="{B97CA0BF-4DC0-45F2-85D8-A78A4EB3708B}" destId="{646A0C0A-AAD1-4C8C-8543-B54311C0501D}" srcOrd="14" destOrd="0" presId="urn:microsoft.com/office/officeart/2016/7/layout/RepeatingBendingProcessNew"/>
    <dgm:cxn modelId="{9A70EA42-6533-4AFE-8792-2806D399A9C1}" type="presParOf" srcId="{B97CA0BF-4DC0-45F2-85D8-A78A4EB3708B}" destId="{7BD1CD8B-39B1-40E0-9D2B-B715D22FBEA0}" srcOrd="15" destOrd="0" presId="urn:microsoft.com/office/officeart/2016/7/layout/RepeatingBendingProcessNew"/>
    <dgm:cxn modelId="{5CF7E539-B69C-42F0-9B1E-2D313B47EA0A}" type="presParOf" srcId="{7BD1CD8B-39B1-40E0-9D2B-B715D22FBEA0}" destId="{F068DAE8-D9B7-4154-A0A6-1F8CBC8C334C}" srcOrd="0" destOrd="0" presId="urn:microsoft.com/office/officeart/2016/7/layout/RepeatingBendingProcessNew"/>
    <dgm:cxn modelId="{0BD271B4-BF4F-49AB-88D4-B341BB4C05BE}" type="presParOf" srcId="{B97CA0BF-4DC0-45F2-85D8-A78A4EB3708B}" destId="{91F75BE1-5C75-4FC9-B389-375700E96212}" srcOrd="16" destOrd="0" presId="urn:microsoft.com/office/officeart/2016/7/layout/RepeatingBendingProcessNew"/>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BF26645-C122-4765-B436-398EEA2CDA8C}">
      <dsp:nvSpPr>
        <dsp:cNvPr id="0" name=""/>
        <dsp:cNvSpPr/>
      </dsp:nvSpPr>
      <dsp:spPr>
        <a:xfrm>
          <a:off x="0" y="847"/>
          <a:ext cx="11713785" cy="198257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F5370D3-1BA9-4003-9F19-7D81C1258DC7}">
      <dsp:nvSpPr>
        <dsp:cNvPr id="0" name=""/>
        <dsp:cNvSpPr/>
      </dsp:nvSpPr>
      <dsp:spPr>
        <a:xfrm>
          <a:off x="599729" y="446926"/>
          <a:ext cx="1090417" cy="109041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AA51221-E892-434A-BE49-A1311B083F43}">
      <dsp:nvSpPr>
        <dsp:cNvPr id="0" name=""/>
        <dsp:cNvSpPr/>
      </dsp:nvSpPr>
      <dsp:spPr>
        <a:xfrm>
          <a:off x="2289875" y="847"/>
          <a:ext cx="9423909" cy="19825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9823" tIns="209823" rIns="209823" bIns="209823" numCol="1" spcCol="1270" anchor="ctr" anchorCtr="0">
          <a:noAutofit/>
        </a:bodyPr>
        <a:lstStyle/>
        <a:p>
          <a:pPr marL="0" lvl="0" indent="0" algn="l" defTabSz="1022350">
            <a:lnSpc>
              <a:spcPct val="100000"/>
            </a:lnSpc>
            <a:spcBef>
              <a:spcPct val="0"/>
            </a:spcBef>
            <a:spcAft>
              <a:spcPct val="35000"/>
            </a:spcAft>
            <a:buNone/>
          </a:pPr>
          <a:r>
            <a:rPr lang="en-US" sz="2300" kern="1200" dirty="0"/>
            <a:t>Kickstarter serves as a premier crowdfunding platform, connecting innovators, artists, and creators with potential backers. It empowers individuals to bring their creative ideas to life by securing financial support from a global community.</a:t>
          </a:r>
        </a:p>
      </dsp:txBody>
      <dsp:txXfrm>
        <a:off x="2289875" y="847"/>
        <a:ext cx="9423909" cy="1982576"/>
      </dsp:txXfrm>
    </dsp:sp>
    <dsp:sp modelId="{15BA94AA-FFB0-4225-834C-D7FDA69D57FC}">
      <dsp:nvSpPr>
        <dsp:cNvPr id="0" name=""/>
        <dsp:cNvSpPr/>
      </dsp:nvSpPr>
      <dsp:spPr>
        <a:xfrm>
          <a:off x="0" y="2479067"/>
          <a:ext cx="11713785" cy="198257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D4085A6-A74C-49FF-9400-2D67BC1B4686}">
      <dsp:nvSpPr>
        <dsp:cNvPr id="0" name=""/>
        <dsp:cNvSpPr/>
      </dsp:nvSpPr>
      <dsp:spPr>
        <a:xfrm>
          <a:off x="599729" y="2925147"/>
          <a:ext cx="1090417" cy="109041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C57D231-BAE0-419B-AFF0-F45A704036DA}">
      <dsp:nvSpPr>
        <dsp:cNvPr id="0" name=""/>
        <dsp:cNvSpPr/>
      </dsp:nvSpPr>
      <dsp:spPr>
        <a:xfrm>
          <a:off x="2289875" y="2479067"/>
          <a:ext cx="9423909" cy="19825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9823" tIns="209823" rIns="209823" bIns="209823" numCol="1" spcCol="1270" anchor="ctr" anchorCtr="0">
          <a:noAutofit/>
        </a:bodyPr>
        <a:lstStyle/>
        <a:p>
          <a:pPr marL="0" lvl="0" indent="0" algn="l" defTabSz="1022350">
            <a:lnSpc>
              <a:spcPct val="100000"/>
            </a:lnSpc>
            <a:spcBef>
              <a:spcPct val="0"/>
            </a:spcBef>
            <a:spcAft>
              <a:spcPct val="35000"/>
            </a:spcAft>
            <a:buNone/>
          </a:pPr>
          <a:r>
            <a:rPr lang="en-US" sz="2300" kern="1200" dirty="0"/>
            <a:t>Through data analysis, we uncover key patterns that explain why some projects succeed while others fall short. These insights help creators make informed, strategic decisions to improve the likelihood of campaign success.</a:t>
          </a:r>
        </a:p>
      </dsp:txBody>
      <dsp:txXfrm>
        <a:off x="2289875" y="2479067"/>
        <a:ext cx="9423909" cy="1982576"/>
      </dsp:txXfrm>
    </dsp:sp>
    <dsp:sp modelId="{F1F53387-E9C8-43CE-A537-CF5DF06E3283}">
      <dsp:nvSpPr>
        <dsp:cNvPr id="0" name=""/>
        <dsp:cNvSpPr/>
      </dsp:nvSpPr>
      <dsp:spPr>
        <a:xfrm>
          <a:off x="0" y="4957288"/>
          <a:ext cx="11713785" cy="198257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1F23B66-0B70-494C-9FC1-8C40AD4FEF3A}">
      <dsp:nvSpPr>
        <dsp:cNvPr id="0" name=""/>
        <dsp:cNvSpPr/>
      </dsp:nvSpPr>
      <dsp:spPr>
        <a:xfrm>
          <a:off x="599729" y="5403368"/>
          <a:ext cx="1090417" cy="109041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DE3716D-E85D-4983-A212-12B0B27FE328}">
      <dsp:nvSpPr>
        <dsp:cNvPr id="0" name=""/>
        <dsp:cNvSpPr/>
      </dsp:nvSpPr>
      <dsp:spPr>
        <a:xfrm>
          <a:off x="2289875" y="4957288"/>
          <a:ext cx="9423909" cy="19825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9823" tIns="209823" rIns="209823" bIns="209823" numCol="1" spcCol="1270" anchor="ctr" anchorCtr="0">
          <a:noAutofit/>
        </a:bodyPr>
        <a:lstStyle/>
        <a:p>
          <a:pPr marL="0" lvl="0" indent="0" algn="l" defTabSz="1022350">
            <a:lnSpc>
              <a:spcPct val="100000"/>
            </a:lnSpc>
            <a:spcBef>
              <a:spcPct val="0"/>
            </a:spcBef>
            <a:spcAft>
              <a:spcPct val="35000"/>
            </a:spcAft>
            <a:buNone/>
          </a:pPr>
          <a:r>
            <a:rPr lang="en-US" sz="2300" kern="1200"/>
            <a:t>The primary objective of this analysis is to examine Kickstarter campaign data to extract meaningful insights. These insights aim to guide future campaigns toward higher funding success through data-driven strategies.</a:t>
          </a:r>
        </a:p>
      </dsp:txBody>
      <dsp:txXfrm>
        <a:off x="2289875" y="4957288"/>
        <a:ext cx="9423909" cy="198257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250B19-0285-4FC2-B08B-4F36AE18F846}">
      <dsp:nvSpPr>
        <dsp:cNvPr id="0" name=""/>
        <dsp:cNvSpPr/>
      </dsp:nvSpPr>
      <dsp:spPr>
        <a:xfrm>
          <a:off x="2827644" y="734037"/>
          <a:ext cx="564340" cy="91440"/>
        </a:xfrm>
        <a:custGeom>
          <a:avLst/>
          <a:gdLst/>
          <a:ahLst/>
          <a:cxnLst/>
          <a:rect l="0" t="0" r="0" b="0"/>
          <a:pathLst>
            <a:path>
              <a:moveTo>
                <a:pt x="0" y="45720"/>
              </a:moveTo>
              <a:lnTo>
                <a:pt x="564340" y="45720"/>
              </a:lnTo>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094941" y="776779"/>
        <a:ext cx="29747" cy="5955"/>
      </dsp:txXfrm>
    </dsp:sp>
    <dsp:sp modelId="{E972BA20-22BF-41CF-A933-37569E106432}">
      <dsp:nvSpPr>
        <dsp:cNvPr id="0" name=""/>
        <dsp:cNvSpPr/>
      </dsp:nvSpPr>
      <dsp:spPr>
        <a:xfrm>
          <a:off x="242748" y="3748"/>
          <a:ext cx="2586695" cy="1552017"/>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6750" tIns="133047" rIns="126750" bIns="133047" numCol="1" spcCol="1270" anchor="ctr" anchorCtr="0">
          <a:noAutofit/>
        </a:bodyPr>
        <a:lstStyle/>
        <a:p>
          <a:pPr marL="0" lvl="0" indent="0" algn="ctr" defTabSz="533400">
            <a:lnSpc>
              <a:spcPct val="90000"/>
            </a:lnSpc>
            <a:spcBef>
              <a:spcPct val="0"/>
            </a:spcBef>
            <a:spcAft>
              <a:spcPct val="35000"/>
            </a:spcAft>
            <a:buNone/>
          </a:pPr>
          <a:r>
            <a:rPr lang="en-US" sz="1200" kern="1200"/>
            <a:t>Set Realistic Funding Goals</a:t>
          </a:r>
        </a:p>
      </dsp:txBody>
      <dsp:txXfrm>
        <a:off x="242748" y="3748"/>
        <a:ext cx="2586695" cy="1552017"/>
      </dsp:txXfrm>
    </dsp:sp>
    <dsp:sp modelId="{F812860E-3277-4C75-984E-553266AF2EE5}">
      <dsp:nvSpPr>
        <dsp:cNvPr id="0" name=""/>
        <dsp:cNvSpPr/>
      </dsp:nvSpPr>
      <dsp:spPr>
        <a:xfrm>
          <a:off x="6009280" y="734037"/>
          <a:ext cx="564340" cy="91440"/>
        </a:xfrm>
        <a:custGeom>
          <a:avLst/>
          <a:gdLst/>
          <a:ahLst/>
          <a:cxnLst/>
          <a:rect l="0" t="0" r="0" b="0"/>
          <a:pathLst>
            <a:path>
              <a:moveTo>
                <a:pt x="0" y="45720"/>
              </a:moveTo>
              <a:lnTo>
                <a:pt x="564340" y="45720"/>
              </a:lnTo>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276576" y="776779"/>
        <a:ext cx="29747" cy="5955"/>
      </dsp:txXfrm>
    </dsp:sp>
    <dsp:sp modelId="{F49A3DB1-D044-4758-994E-80E22456614C}">
      <dsp:nvSpPr>
        <dsp:cNvPr id="0" name=""/>
        <dsp:cNvSpPr/>
      </dsp:nvSpPr>
      <dsp:spPr>
        <a:xfrm>
          <a:off x="3424384" y="3748"/>
          <a:ext cx="2586695" cy="1552017"/>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6750" tIns="133047" rIns="126750" bIns="133047" numCol="1" spcCol="1270" anchor="ctr" anchorCtr="0">
          <a:noAutofit/>
        </a:bodyPr>
        <a:lstStyle/>
        <a:p>
          <a:pPr marL="0" lvl="0" indent="0" algn="ctr" defTabSz="533400">
            <a:lnSpc>
              <a:spcPct val="90000"/>
            </a:lnSpc>
            <a:spcBef>
              <a:spcPct val="0"/>
            </a:spcBef>
            <a:spcAft>
              <a:spcPct val="35000"/>
            </a:spcAft>
            <a:buNone/>
          </a:pPr>
          <a:r>
            <a:rPr lang="en-US" sz="1200" kern="1200"/>
            <a:t>Avoid overly ambitious targets that may deter potential backers.</a:t>
          </a:r>
        </a:p>
      </dsp:txBody>
      <dsp:txXfrm>
        <a:off x="3424384" y="3748"/>
        <a:ext cx="2586695" cy="1552017"/>
      </dsp:txXfrm>
    </dsp:sp>
    <dsp:sp modelId="{A991AE39-904A-4ED3-9923-7DB5605593FB}">
      <dsp:nvSpPr>
        <dsp:cNvPr id="0" name=""/>
        <dsp:cNvSpPr/>
      </dsp:nvSpPr>
      <dsp:spPr>
        <a:xfrm>
          <a:off x="1536096" y="1553966"/>
          <a:ext cx="6363271" cy="564340"/>
        </a:xfrm>
        <a:custGeom>
          <a:avLst/>
          <a:gdLst/>
          <a:ahLst/>
          <a:cxnLst/>
          <a:rect l="0" t="0" r="0" b="0"/>
          <a:pathLst>
            <a:path>
              <a:moveTo>
                <a:pt x="6363271" y="0"/>
              </a:moveTo>
              <a:lnTo>
                <a:pt x="6363271" y="299270"/>
              </a:lnTo>
              <a:lnTo>
                <a:pt x="0" y="299270"/>
              </a:lnTo>
              <a:lnTo>
                <a:pt x="0" y="564340"/>
              </a:lnTo>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557956" y="1833158"/>
        <a:ext cx="319551" cy="5955"/>
      </dsp:txXfrm>
    </dsp:sp>
    <dsp:sp modelId="{5C094ED5-EF45-476B-BFB0-89623466E93A}">
      <dsp:nvSpPr>
        <dsp:cNvPr id="0" name=""/>
        <dsp:cNvSpPr/>
      </dsp:nvSpPr>
      <dsp:spPr>
        <a:xfrm>
          <a:off x="6606020" y="3748"/>
          <a:ext cx="2586695" cy="1552017"/>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6750" tIns="133047" rIns="126750" bIns="133047" numCol="1" spcCol="1270" anchor="ctr" anchorCtr="0">
          <a:noAutofit/>
        </a:bodyPr>
        <a:lstStyle/>
        <a:p>
          <a:pPr marL="0" lvl="0" indent="0" algn="ctr" defTabSz="533400">
            <a:lnSpc>
              <a:spcPct val="90000"/>
            </a:lnSpc>
            <a:spcBef>
              <a:spcPct val="0"/>
            </a:spcBef>
            <a:spcAft>
              <a:spcPct val="35000"/>
            </a:spcAft>
            <a:buNone/>
          </a:pPr>
          <a:r>
            <a:rPr lang="en-US" sz="1200" kern="1200"/>
            <a:t>Campaigns with attainable and clearly justified goals tend to build</a:t>
          </a:r>
        </a:p>
      </dsp:txBody>
      <dsp:txXfrm>
        <a:off x="6606020" y="3748"/>
        <a:ext cx="2586695" cy="1552017"/>
      </dsp:txXfrm>
    </dsp:sp>
    <dsp:sp modelId="{D2BB612B-30E4-41F0-8E46-6896DF82F1C0}">
      <dsp:nvSpPr>
        <dsp:cNvPr id="0" name=""/>
        <dsp:cNvSpPr/>
      </dsp:nvSpPr>
      <dsp:spPr>
        <a:xfrm>
          <a:off x="2827644" y="2880995"/>
          <a:ext cx="564340" cy="91440"/>
        </a:xfrm>
        <a:custGeom>
          <a:avLst/>
          <a:gdLst/>
          <a:ahLst/>
          <a:cxnLst/>
          <a:rect l="0" t="0" r="0" b="0"/>
          <a:pathLst>
            <a:path>
              <a:moveTo>
                <a:pt x="0" y="45720"/>
              </a:moveTo>
              <a:lnTo>
                <a:pt x="564340" y="45720"/>
              </a:lnTo>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094941" y="2923737"/>
        <a:ext cx="29747" cy="5955"/>
      </dsp:txXfrm>
    </dsp:sp>
    <dsp:sp modelId="{CD2B3C89-99F2-4F82-A207-B14284AFBA3E}">
      <dsp:nvSpPr>
        <dsp:cNvPr id="0" name=""/>
        <dsp:cNvSpPr/>
      </dsp:nvSpPr>
      <dsp:spPr>
        <a:xfrm>
          <a:off x="242748" y="2150706"/>
          <a:ext cx="2586695" cy="1552017"/>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6750" tIns="133047" rIns="126750" bIns="133047" numCol="1" spcCol="1270" anchor="t" anchorCtr="0">
          <a:noAutofit/>
        </a:bodyPr>
        <a:lstStyle/>
        <a:p>
          <a:pPr marL="0" lvl="0" indent="0" algn="l" defTabSz="533400">
            <a:lnSpc>
              <a:spcPct val="90000"/>
            </a:lnSpc>
            <a:spcBef>
              <a:spcPct val="0"/>
            </a:spcBef>
            <a:spcAft>
              <a:spcPct val="35000"/>
            </a:spcAft>
            <a:buNone/>
          </a:pPr>
          <a:r>
            <a:rPr lang="en-US" sz="1200" kern="1200"/>
            <a:t>trust and encourage contributions.</a:t>
          </a:r>
        </a:p>
        <a:p>
          <a:pPr marL="57150" lvl="1" indent="-57150" algn="l" defTabSz="400050">
            <a:lnSpc>
              <a:spcPct val="90000"/>
            </a:lnSpc>
            <a:spcBef>
              <a:spcPct val="0"/>
            </a:spcBef>
            <a:spcAft>
              <a:spcPct val="15000"/>
            </a:spcAft>
            <a:buChar char="•"/>
          </a:pPr>
          <a:r>
            <a:rPr lang="en-US" sz="900" kern="1200"/>
            <a:t>Optimize Campaign Timing</a:t>
          </a:r>
        </a:p>
      </dsp:txBody>
      <dsp:txXfrm>
        <a:off x="242748" y="2150706"/>
        <a:ext cx="2586695" cy="1552017"/>
      </dsp:txXfrm>
    </dsp:sp>
    <dsp:sp modelId="{BF7087DC-D708-4599-9FB4-853D24E5BCDB}">
      <dsp:nvSpPr>
        <dsp:cNvPr id="0" name=""/>
        <dsp:cNvSpPr/>
      </dsp:nvSpPr>
      <dsp:spPr>
        <a:xfrm>
          <a:off x="6009280" y="2880995"/>
          <a:ext cx="564340" cy="91440"/>
        </a:xfrm>
        <a:custGeom>
          <a:avLst/>
          <a:gdLst/>
          <a:ahLst/>
          <a:cxnLst/>
          <a:rect l="0" t="0" r="0" b="0"/>
          <a:pathLst>
            <a:path>
              <a:moveTo>
                <a:pt x="0" y="45720"/>
              </a:moveTo>
              <a:lnTo>
                <a:pt x="564340" y="45720"/>
              </a:lnTo>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276576" y="2923737"/>
        <a:ext cx="29747" cy="5955"/>
      </dsp:txXfrm>
    </dsp:sp>
    <dsp:sp modelId="{21BE5B49-D544-48BF-8FA4-A8F73D531B60}">
      <dsp:nvSpPr>
        <dsp:cNvPr id="0" name=""/>
        <dsp:cNvSpPr/>
      </dsp:nvSpPr>
      <dsp:spPr>
        <a:xfrm>
          <a:off x="3424384" y="2150706"/>
          <a:ext cx="2586695" cy="1552017"/>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6750" tIns="133047" rIns="126750" bIns="133047" numCol="1" spcCol="1270" anchor="ctr" anchorCtr="0">
          <a:noAutofit/>
        </a:bodyPr>
        <a:lstStyle/>
        <a:p>
          <a:pPr marL="0" lvl="0" indent="0" algn="ctr" defTabSz="533400">
            <a:lnSpc>
              <a:spcPct val="90000"/>
            </a:lnSpc>
            <a:spcBef>
              <a:spcPct val="0"/>
            </a:spcBef>
            <a:spcAft>
              <a:spcPct val="35000"/>
            </a:spcAft>
            <a:buNone/>
          </a:pPr>
          <a:r>
            <a:rPr lang="en-US" sz="1200" kern="1200"/>
            <a:t>Data suggests that launching campaigns in the middle of the</a:t>
          </a:r>
        </a:p>
      </dsp:txBody>
      <dsp:txXfrm>
        <a:off x="3424384" y="2150706"/>
        <a:ext cx="2586695" cy="1552017"/>
      </dsp:txXfrm>
    </dsp:sp>
    <dsp:sp modelId="{E62B1000-0274-4CC6-A905-DAB80829091E}">
      <dsp:nvSpPr>
        <dsp:cNvPr id="0" name=""/>
        <dsp:cNvSpPr/>
      </dsp:nvSpPr>
      <dsp:spPr>
        <a:xfrm>
          <a:off x="1536096" y="3700923"/>
          <a:ext cx="6363271" cy="564340"/>
        </a:xfrm>
        <a:custGeom>
          <a:avLst/>
          <a:gdLst/>
          <a:ahLst/>
          <a:cxnLst/>
          <a:rect l="0" t="0" r="0" b="0"/>
          <a:pathLst>
            <a:path>
              <a:moveTo>
                <a:pt x="6363271" y="0"/>
              </a:moveTo>
              <a:lnTo>
                <a:pt x="6363271" y="299270"/>
              </a:lnTo>
              <a:lnTo>
                <a:pt x="0" y="299270"/>
              </a:lnTo>
              <a:lnTo>
                <a:pt x="0" y="564340"/>
              </a:lnTo>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557956" y="3980116"/>
        <a:ext cx="319551" cy="5955"/>
      </dsp:txXfrm>
    </dsp:sp>
    <dsp:sp modelId="{9C322A79-6972-4A66-BE43-72D083B07916}">
      <dsp:nvSpPr>
        <dsp:cNvPr id="0" name=""/>
        <dsp:cNvSpPr/>
      </dsp:nvSpPr>
      <dsp:spPr>
        <a:xfrm>
          <a:off x="6606020" y="2150706"/>
          <a:ext cx="2586695" cy="1552017"/>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6750" tIns="133047" rIns="126750" bIns="133047" numCol="1" spcCol="1270" anchor="ctr" anchorCtr="0">
          <a:noAutofit/>
        </a:bodyPr>
        <a:lstStyle/>
        <a:p>
          <a:pPr marL="0" lvl="0" indent="0" algn="ctr" defTabSz="533400">
            <a:lnSpc>
              <a:spcPct val="90000"/>
            </a:lnSpc>
            <a:spcBef>
              <a:spcPct val="0"/>
            </a:spcBef>
            <a:spcAft>
              <a:spcPct val="35000"/>
            </a:spcAft>
            <a:buNone/>
          </a:pPr>
          <a:r>
            <a:rPr lang="en-US" sz="1200" kern="1200"/>
            <a:t>week, especially on Tuesdays, leads to higher engagement. This</a:t>
          </a:r>
        </a:p>
      </dsp:txBody>
      <dsp:txXfrm>
        <a:off x="6606020" y="2150706"/>
        <a:ext cx="2586695" cy="1552017"/>
      </dsp:txXfrm>
    </dsp:sp>
    <dsp:sp modelId="{DDACB557-7A6B-471F-B842-C8C7B97F4A12}">
      <dsp:nvSpPr>
        <dsp:cNvPr id="0" name=""/>
        <dsp:cNvSpPr/>
      </dsp:nvSpPr>
      <dsp:spPr>
        <a:xfrm>
          <a:off x="2827644" y="5027952"/>
          <a:ext cx="564340" cy="91440"/>
        </a:xfrm>
        <a:custGeom>
          <a:avLst/>
          <a:gdLst/>
          <a:ahLst/>
          <a:cxnLst/>
          <a:rect l="0" t="0" r="0" b="0"/>
          <a:pathLst>
            <a:path>
              <a:moveTo>
                <a:pt x="0" y="45720"/>
              </a:moveTo>
              <a:lnTo>
                <a:pt x="564340" y="45720"/>
              </a:lnTo>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094941" y="5070694"/>
        <a:ext cx="29747" cy="5955"/>
      </dsp:txXfrm>
    </dsp:sp>
    <dsp:sp modelId="{C09BFD3B-CE3E-49F1-B53D-1E8220636CD5}">
      <dsp:nvSpPr>
        <dsp:cNvPr id="0" name=""/>
        <dsp:cNvSpPr/>
      </dsp:nvSpPr>
      <dsp:spPr>
        <a:xfrm>
          <a:off x="242748" y="4297663"/>
          <a:ext cx="2586695" cy="1552017"/>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6750" tIns="133047" rIns="126750" bIns="133047" numCol="1" spcCol="1270" anchor="t" anchorCtr="0">
          <a:noAutofit/>
        </a:bodyPr>
        <a:lstStyle/>
        <a:p>
          <a:pPr marL="0" lvl="0" indent="0" algn="l" defTabSz="533400">
            <a:lnSpc>
              <a:spcPct val="90000"/>
            </a:lnSpc>
            <a:spcBef>
              <a:spcPct val="0"/>
            </a:spcBef>
            <a:spcAft>
              <a:spcPct val="35000"/>
            </a:spcAft>
            <a:buNone/>
          </a:pPr>
          <a:r>
            <a:rPr lang="en-US" sz="1200" kern="1200"/>
            <a:t>aligns with peak periods of backer activity and platform traffic.</a:t>
          </a:r>
        </a:p>
        <a:p>
          <a:pPr marL="57150" lvl="1" indent="-57150" algn="l" defTabSz="400050">
            <a:lnSpc>
              <a:spcPct val="90000"/>
            </a:lnSpc>
            <a:spcBef>
              <a:spcPct val="0"/>
            </a:spcBef>
            <a:spcAft>
              <a:spcPct val="15000"/>
            </a:spcAft>
            <a:buChar char="•"/>
          </a:pPr>
          <a:r>
            <a:rPr lang="en-US" sz="900" kern="1200"/>
            <a:t>Boost Engagement	with Media &amp; Updates</a:t>
          </a:r>
        </a:p>
      </dsp:txBody>
      <dsp:txXfrm>
        <a:off x="242748" y="4297663"/>
        <a:ext cx="2586695" cy="1552017"/>
      </dsp:txXfrm>
    </dsp:sp>
    <dsp:sp modelId="{7BD1CD8B-39B1-40E0-9D2B-B715D22FBEA0}">
      <dsp:nvSpPr>
        <dsp:cNvPr id="0" name=""/>
        <dsp:cNvSpPr/>
      </dsp:nvSpPr>
      <dsp:spPr>
        <a:xfrm>
          <a:off x="6009280" y="5027952"/>
          <a:ext cx="564340" cy="91440"/>
        </a:xfrm>
        <a:custGeom>
          <a:avLst/>
          <a:gdLst/>
          <a:ahLst/>
          <a:cxnLst/>
          <a:rect l="0" t="0" r="0" b="0"/>
          <a:pathLst>
            <a:path>
              <a:moveTo>
                <a:pt x="0" y="45720"/>
              </a:moveTo>
              <a:lnTo>
                <a:pt x="564340" y="45720"/>
              </a:lnTo>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276576" y="5070694"/>
        <a:ext cx="29747" cy="5955"/>
      </dsp:txXfrm>
    </dsp:sp>
    <dsp:sp modelId="{646A0C0A-AAD1-4C8C-8543-B54311C0501D}">
      <dsp:nvSpPr>
        <dsp:cNvPr id="0" name=""/>
        <dsp:cNvSpPr/>
      </dsp:nvSpPr>
      <dsp:spPr>
        <a:xfrm>
          <a:off x="3424384" y="4297663"/>
          <a:ext cx="2586695" cy="1552017"/>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6750" tIns="133047" rIns="126750" bIns="133047" numCol="1" spcCol="1270" anchor="ctr" anchorCtr="0">
          <a:noAutofit/>
        </a:bodyPr>
        <a:lstStyle/>
        <a:p>
          <a:pPr marL="0" lvl="0" indent="0" algn="ctr" defTabSz="533400">
            <a:lnSpc>
              <a:spcPct val="90000"/>
            </a:lnSpc>
            <a:spcBef>
              <a:spcPct val="0"/>
            </a:spcBef>
            <a:spcAft>
              <a:spcPct val="35000"/>
            </a:spcAft>
            <a:buNone/>
          </a:pPr>
          <a:r>
            <a:rPr lang="en-US" sz="1200" kern="1200"/>
            <a:t>Use compelling visuals (videos, infographics, photos) and provide regular campaign updates to keep backers informed and emotionally invested. High engagement	often correlates with higher</a:t>
          </a:r>
        </a:p>
      </dsp:txBody>
      <dsp:txXfrm>
        <a:off x="3424384" y="4297663"/>
        <a:ext cx="2586695" cy="1552017"/>
      </dsp:txXfrm>
    </dsp:sp>
    <dsp:sp modelId="{91F75BE1-5C75-4FC9-B389-375700E96212}">
      <dsp:nvSpPr>
        <dsp:cNvPr id="0" name=""/>
        <dsp:cNvSpPr/>
      </dsp:nvSpPr>
      <dsp:spPr>
        <a:xfrm>
          <a:off x="6606020" y="4297663"/>
          <a:ext cx="2586695" cy="1552017"/>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6750" tIns="133047" rIns="126750" bIns="133047" numCol="1" spcCol="1270" anchor="ctr" anchorCtr="0">
          <a:noAutofit/>
        </a:bodyPr>
        <a:lstStyle/>
        <a:p>
          <a:pPr marL="0" lvl="0" indent="0" algn="ctr" defTabSz="533400">
            <a:lnSpc>
              <a:spcPct val="90000"/>
            </a:lnSpc>
            <a:spcBef>
              <a:spcPct val="0"/>
            </a:spcBef>
            <a:spcAft>
              <a:spcPct val="35000"/>
            </a:spcAft>
            <a:buNone/>
          </a:pPr>
          <a:r>
            <a:rPr lang="en-US" sz="1200" kern="1200"/>
            <a:t>pledge totals.</a:t>
          </a:r>
        </a:p>
      </dsp:txBody>
      <dsp:txXfrm>
        <a:off x="6606020" y="4297663"/>
        <a:ext cx="2586695" cy="1552017"/>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25517" y="1450400"/>
            <a:ext cx="13207524" cy="4015116"/>
          </a:xfrm>
        </p:spPr>
        <p:txBody>
          <a:bodyPr bIns="0" anchor="b">
            <a:normAutofit/>
          </a:bodyPr>
          <a:lstStyle>
            <a:lvl1pPr algn="l">
              <a:defRPr sz="10093"/>
            </a:lvl1pPr>
          </a:lstStyle>
          <a:p>
            <a:r>
              <a:rPr lang="en-US"/>
              <a:t>Click to edit Master title style</a:t>
            </a:r>
            <a:endParaRPr lang="en-US" dirty="0"/>
          </a:p>
        </p:txBody>
      </p:sp>
      <p:sp>
        <p:nvSpPr>
          <p:cNvPr id="3" name="Subtitle 2"/>
          <p:cNvSpPr>
            <a:spLocks noGrp="1"/>
          </p:cNvSpPr>
          <p:nvPr>
            <p:ph type="subTitle" idx="1"/>
          </p:nvPr>
        </p:nvSpPr>
        <p:spPr>
          <a:xfrm>
            <a:off x="1725518" y="5465517"/>
            <a:ext cx="13207523" cy="1642346"/>
          </a:xfrm>
        </p:spPr>
        <p:txBody>
          <a:bodyPr tIns="91440" bIns="91440">
            <a:normAutofit/>
          </a:bodyPr>
          <a:lstStyle>
            <a:lvl1pPr marL="0" indent="0" algn="l">
              <a:buNone/>
              <a:defRPr sz="2753" b="0">
                <a:solidFill>
                  <a:schemeClr val="tx1"/>
                </a:solidFill>
              </a:defRPr>
            </a:lvl1pPr>
            <a:lvl2pPr marL="699150" indent="0" algn="ctr">
              <a:buNone/>
              <a:defRPr sz="2753"/>
            </a:lvl2pPr>
            <a:lvl3pPr marL="1398300" indent="0" algn="ctr">
              <a:buNone/>
              <a:defRPr sz="2753"/>
            </a:lvl3pPr>
            <a:lvl4pPr marL="2097451" indent="0" algn="ctr">
              <a:buNone/>
              <a:defRPr sz="2447"/>
            </a:lvl4pPr>
            <a:lvl5pPr marL="2796601" indent="0" algn="ctr">
              <a:buNone/>
              <a:defRPr sz="2447"/>
            </a:lvl5pPr>
            <a:lvl6pPr marL="3495751" indent="0" algn="ctr">
              <a:buNone/>
              <a:defRPr sz="2447"/>
            </a:lvl6pPr>
            <a:lvl7pPr marL="4194901" indent="0" algn="ctr">
              <a:buNone/>
              <a:defRPr sz="2447"/>
            </a:lvl7pPr>
            <a:lvl8pPr marL="4894052" indent="0" algn="ctr">
              <a:buNone/>
              <a:defRPr sz="2447"/>
            </a:lvl8pPr>
            <a:lvl9pPr marL="5593202" indent="0" algn="ctr">
              <a:buNone/>
              <a:defRPr sz="2447"/>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t>7/14/2025</a:t>
            </a:fld>
            <a:endParaRPr lang="en-US"/>
          </a:p>
        </p:txBody>
      </p:sp>
      <p:sp>
        <p:nvSpPr>
          <p:cNvPr id="5" name="Footer Placeholder 4"/>
          <p:cNvSpPr>
            <a:spLocks noGrp="1"/>
          </p:cNvSpPr>
          <p:nvPr>
            <p:ph type="ftr" sz="quarter" idx="11"/>
          </p:nvPr>
        </p:nvSpPr>
        <p:spPr>
          <a:xfrm>
            <a:off x="1723560" y="504938"/>
            <a:ext cx="9088859" cy="474108"/>
          </a:xfrm>
        </p:spPr>
        <p:txBody>
          <a:bodyPr/>
          <a:lstStyle/>
          <a:p>
            <a:endParaRPr lang="en-IN"/>
          </a:p>
        </p:txBody>
      </p:sp>
      <p:sp>
        <p:nvSpPr>
          <p:cNvPr id="6" name="Slide Number Placeholder 5"/>
          <p:cNvSpPr>
            <a:spLocks noGrp="1"/>
          </p:cNvSpPr>
          <p:nvPr>
            <p:ph type="sldNum" sz="quarter" idx="12"/>
          </p:nvPr>
        </p:nvSpPr>
        <p:spPr>
          <a:xfrm>
            <a:off x="15176050" y="206893"/>
            <a:ext cx="1240183" cy="772153"/>
          </a:xfrm>
        </p:spPr>
        <p:txBody>
          <a:bodyPr/>
          <a:lstStyle/>
          <a:p>
            <a:fld id="{B6F15528-21DE-4FAA-801E-634DDDAF4B2B}" type="slidenum">
              <a:rPr lang="en-IN" smtClean="0"/>
              <a:t>‹#›</a:t>
            </a:fld>
            <a:endParaRPr lang="en-IN"/>
          </a:p>
        </p:txBody>
      </p:sp>
      <p:pic>
        <p:nvPicPr>
          <p:cNvPr id="16" name="Picture 15"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r="15828" b="36435"/>
          <a:stretch/>
        </p:blipFill>
        <p:spPr>
          <a:xfrm>
            <a:off x="1721016" y="986645"/>
            <a:ext cx="14695818" cy="238354"/>
          </a:xfrm>
          <a:prstGeom prst="rect">
            <a:avLst/>
          </a:prstGeom>
          <a:noFill/>
          <a:ln>
            <a:noFill/>
          </a:ln>
        </p:spPr>
      </p:pic>
    </p:spTree>
    <p:extLst>
      <p:ext uri="{BB962C8B-B14F-4D97-AF65-F5344CB8AC3E}">
        <p14:creationId xmlns:p14="http://schemas.microsoft.com/office/powerpoint/2010/main" val="14272711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t>7/14/2025</a:t>
            </a:fld>
            <a:endParaRPr lang="en-US"/>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6F15528-21DE-4FAA-801E-634DDDAF4B2B}" type="slidenum">
              <a:rPr lang="en-IN" smtClean="0"/>
              <a:t>‹#›</a:t>
            </a:fld>
            <a:endParaRPr lang="en-IN"/>
          </a:p>
        </p:txBody>
      </p:sp>
      <p:pic>
        <p:nvPicPr>
          <p:cNvPr id="15" name="Picture 14"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r="15828" b="36435"/>
          <a:stretch/>
        </p:blipFill>
        <p:spPr>
          <a:xfrm>
            <a:off x="1721016" y="986645"/>
            <a:ext cx="14695818" cy="238354"/>
          </a:xfrm>
          <a:prstGeom prst="rect">
            <a:avLst/>
          </a:prstGeom>
          <a:noFill/>
          <a:ln>
            <a:noFill/>
          </a:ln>
        </p:spPr>
      </p:pic>
    </p:spTree>
    <p:extLst>
      <p:ext uri="{BB962C8B-B14F-4D97-AF65-F5344CB8AC3E}">
        <p14:creationId xmlns:p14="http://schemas.microsoft.com/office/powerpoint/2010/main" val="25100061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3953201" y="1225093"/>
            <a:ext cx="2470739" cy="7145163"/>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728371" y="1225093"/>
            <a:ext cx="11971586" cy="71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t>7/14/2025</a:t>
            </a:fld>
            <a:endParaRPr lang="en-US"/>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6F15528-21DE-4FAA-801E-634DDDAF4B2B}" type="slidenum">
              <a:rPr lang="en-IN" smtClean="0"/>
              <a:t>‹#›</a:t>
            </a:fld>
            <a:endParaRPr lang="en-IN"/>
          </a:p>
        </p:txBody>
      </p:sp>
      <p:pic>
        <p:nvPicPr>
          <p:cNvPr id="17" name="Picture 16"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r="59215" b="36435"/>
          <a:stretch/>
        </p:blipFill>
        <p:spPr>
          <a:xfrm rot="5400000">
            <a:off x="13205769" y="4672262"/>
            <a:ext cx="7150608" cy="237706"/>
          </a:xfrm>
          <a:prstGeom prst="rect">
            <a:avLst/>
          </a:prstGeom>
          <a:noFill/>
          <a:ln>
            <a:noFill/>
          </a:ln>
        </p:spPr>
      </p:pic>
    </p:spTree>
    <p:extLst>
      <p:ext uri="{BB962C8B-B14F-4D97-AF65-F5344CB8AC3E}">
        <p14:creationId xmlns:p14="http://schemas.microsoft.com/office/powerpoint/2010/main" val="15221609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sz="1835"/>
            </a:lvl1pPr>
          </a:lstStyle>
          <a:p>
            <a:fld id="{1D8BD707-D9CF-40AE-B4C6-C98DA3205C09}" type="datetimeFigureOut">
              <a:rPr lang="en-US" smtClean="0"/>
              <a:t>7/14/2025</a:t>
            </a:fld>
            <a:endParaRPr lang="en-US"/>
          </a:p>
        </p:txBody>
      </p:sp>
      <p:sp>
        <p:nvSpPr>
          <p:cNvPr id="5" name="Footer Placeholder 4"/>
          <p:cNvSpPr>
            <a:spLocks noGrp="1"/>
          </p:cNvSpPr>
          <p:nvPr>
            <p:ph type="ftr" sz="quarter" idx="11"/>
          </p:nvPr>
        </p:nvSpPr>
        <p:spPr/>
        <p:txBody>
          <a:bodyPr/>
          <a:lstStyle>
            <a:lvl1pPr>
              <a:defRPr sz="1835"/>
            </a:lvl1pPr>
          </a:lstStyle>
          <a:p>
            <a:endParaRPr lang="en-IN"/>
          </a:p>
        </p:txBody>
      </p:sp>
      <p:sp>
        <p:nvSpPr>
          <p:cNvPr id="6" name="Slide Number Placeholder 5"/>
          <p:cNvSpPr>
            <a:spLocks noGrp="1"/>
          </p:cNvSpPr>
          <p:nvPr>
            <p:ph type="sldNum" sz="quarter" idx="12"/>
          </p:nvPr>
        </p:nvSpPr>
        <p:spPr/>
        <p:txBody>
          <a:bodyPr/>
          <a:lstStyle/>
          <a:p>
            <a:fld id="{B6F15528-21DE-4FAA-801E-634DDDAF4B2B}" type="slidenum">
              <a:rPr lang="en-IN" smtClean="0"/>
              <a:t>‹#›</a:t>
            </a:fld>
            <a:endParaRPr lang="en-IN"/>
          </a:p>
        </p:txBody>
      </p:sp>
      <p:pic>
        <p:nvPicPr>
          <p:cNvPr id="24" name="Picture 23"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r="15828" b="36435"/>
          <a:stretch/>
        </p:blipFill>
        <p:spPr>
          <a:xfrm>
            <a:off x="1721016" y="986645"/>
            <a:ext cx="14695818" cy="238354"/>
          </a:xfrm>
          <a:prstGeom prst="rect">
            <a:avLst/>
          </a:prstGeom>
          <a:noFill/>
          <a:ln>
            <a:noFill/>
          </a:ln>
        </p:spPr>
      </p:pic>
    </p:spTree>
    <p:extLst>
      <p:ext uri="{BB962C8B-B14F-4D97-AF65-F5344CB8AC3E}">
        <p14:creationId xmlns:p14="http://schemas.microsoft.com/office/powerpoint/2010/main" val="19620138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26685" y="2692732"/>
            <a:ext cx="13179979" cy="3143433"/>
          </a:xfrm>
        </p:spPr>
        <p:txBody>
          <a:bodyPr anchor="b">
            <a:normAutofit/>
          </a:bodyPr>
          <a:lstStyle>
            <a:lvl1pPr algn="l">
              <a:defRPr sz="5505"/>
            </a:lvl1pPr>
          </a:lstStyle>
          <a:p>
            <a:r>
              <a:rPr lang="en-US"/>
              <a:t>Click to edit Master title style</a:t>
            </a:r>
            <a:endParaRPr lang="en-US" dirty="0"/>
          </a:p>
        </p:txBody>
      </p:sp>
      <p:sp>
        <p:nvSpPr>
          <p:cNvPr id="3" name="Text Placeholder 2"/>
          <p:cNvSpPr>
            <a:spLocks noGrp="1"/>
          </p:cNvSpPr>
          <p:nvPr>
            <p:ph type="body" idx="1"/>
          </p:nvPr>
        </p:nvSpPr>
        <p:spPr>
          <a:xfrm>
            <a:off x="1726683" y="5836166"/>
            <a:ext cx="13179979" cy="1553158"/>
          </a:xfrm>
        </p:spPr>
        <p:txBody>
          <a:bodyPr tIns="91440">
            <a:normAutofit/>
          </a:bodyPr>
          <a:lstStyle>
            <a:lvl1pPr marL="0" indent="0" algn="l">
              <a:buNone/>
              <a:defRPr sz="2753">
                <a:solidFill>
                  <a:schemeClr val="tx1"/>
                </a:solidFill>
              </a:defRPr>
            </a:lvl1pPr>
            <a:lvl2pPr marL="699150" indent="0">
              <a:buNone/>
              <a:defRPr sz="2753">
                <a:solidFill>
                  <a:schemeClr val="tx1">
                    <a:tint val="75000"/>
                  </a:schemeClr>
                </a:solidFill>
              </a:defRPr>
            </a:lvl2pPr>
            <a:lvl3pPr marL="1398300" indent="0">
              <a:buNone/>
              <a:defRPr sz="2753">
                <a:solidFill>
                  <a:schemeClr val="tx1">
                    <a:tint val="75000"/>
                  </a:schemeClr>
                </a:solidFill>
              </a:defRPr>
            </a:lvl3pPr>
            <a:lvl4pPr marL="2097451" indent="0">
              <a:buNone/>
              <a:defRPr sz="2447">
                <a:solidFill>
                  <a:schemeClr val="tx1">
                    <a:tint val="75000"/>
                  </a:schemeClr>
                </a:solidFill>
              </a:defRPr>
            </a:lvl4pPr>
            <a:lvl5pPr marL="2796601" indent="0">
              <a:buNone/>
              <a:defRPr sz="2447">
                <a:solidFill>
                  <a:schemeClr val="tx1">
                    <a:tint val="75000"/>
                  </a:schemeClr>
                </a:solidFill>
              </a:defRPr>
            </a:lvl5pPr>
            <a:lvl6pPr marL="3495751" indent="0">
              <a:buNone/>
              <a:defRPr sz="2447">
                <a:solidFill>
                  <a:schemeClr val="tx1">
                    <a:tint val="75000"/>
                  </a:schemeClr>
                </a:solidFill>
              </a:defRPr>
            </a:lvl6pPr>
            <a:lvl7pPr marL="4194901" indent="0">
              <a:buNone/>
              <a:defRPr sz="2447">
                <a:solidFill>
                  <a:schemeClr val="tx1">
                    <a:tint val="75000"/>
                  </a:schemeClr>
                </a:solidFill>
              </a:defRPr>
            </a:lvl7pPr>
            <a:lvl8pPr marL="4894052" indent="0">
              <a:buNone/>
              <a:defRPr sz="2447">
                <a:solidFill>
                  <a:schemeClr val="tx1">
                    <a:tint val="75000"/>
                  </a:schemeClr>
                </a:solidFill>
              </a:defRPr>
            </a:lvl8pPr>
            <a:lvl9pPr marL="5593202" indent="0">
              <a:buNone/>
              <a:defRPr sz="2447">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t>7/14/2025</a:t>
            </a:fld>
            <a:endParaRPr lang="en-US"/>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6F15528-21DE-4FAA-801E-634DDDAF4B2B}" type="slidenum">
              <a:rPr lang="en-IN" smtClean="0"/>
              <a:t>‹#›</a:t>
            </a:fld>
            <a:endParaRPr lang="en-IN"/>
          </a:p>
        </p:txBody>
      </p:sp>
      <p:pic>
        <p:nvPicPr>
          <p:cNvPr id="16" name="Picture 15"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r="15828" b="36435"/>
          <a:stretch/>
        </p:blipFill>
        <p:spPr>
          <a:xfrm>
            <a:off x="1721016" y="986645"/>
            <a:ext cx="14695818" cy="238354"/>
          </a:xfrm>
          <a:prstGeom prst="rect">
            <a:avLst/>
          </a:prstGeom>
          <a:noFill/>
          <a:ln>
            <a:noFill/>
          </a:ln>
        </p:spPr>
      </p:pic>
    </p:spTree>
    <p:extLst>
      <p:ext uri="{BB962C8B-B14F-4D97-AF65-F5344CB8AC3E}">
        <p14:creationId xmlns:p14="http://schemas.microsoft.com/office/powerpoint/2010/main" val="29156943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729568" y="1468991"/>
            <a:ext cx="14688617" cy="1624268"/>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726683" y="3320619"/>
            <a:ext cx="7103212" cy="50505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9321197" y="3330046"/>
            <a:ext cx="7103212" cy="50402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D8BD707-D9CF-40AE-B4C6-C98DA3205C09}" type="datetimeFigureOut">
              <a:rPr lang="en-US" smtClean="0"/>
              <a:t>7/14/2025</a:t>
            </a:fld>
            <a:endParaRPr lang="en-US"/>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6F15528-21DE-4FAA-801E-634DDDAF4B2B}" type="slidenum">
              <a:rPr lang="en-IN" smtClean="0"/>
              <a:t>‹#›</a:t>
            </a:fld>
            <a:endParaRPr lang="en-IN"/>
          </a:p>
        </p:txBody>
      </p:sp>
      <p:pic>
        <p:nvPicPr>
          <p:cNvPr id="16" name="Picture 15"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r="15828" b="36435"/>
          <a:stretch/>
        </p:blipFill>
        <p:spPr>
          <a:xfrm>
            <a:off x="1721016" y="986645"/>
            <a:ext cx="14695818" cy="238354"/>
          </a:xfrm>
          <a:prstGeom prst="rect">
            <a:avLst/>
          </a:prstGeom>
          <a:noFill/>
          <a:ln>
            <a:noFill/>
          </a:ln>
        </p:spPr>
      </p:pic>
    </p:spTree>
    <p:extLst>
      <p:ext uri="{BB962C8B-B14F-4D97-AF65-F5344CB8AC3E}">
        <p14:creationId xmlns:p14="http://schemas.microsoft.com/office/powerpoint/2010/main" val="33931759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726684" y="1461783"/>
            <a:ext cx="14691715" cy="161968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726683" y="3326915"/>
            <a:ext cx="7103212" cy="1229646"/>
          </a:xfrm>
        </p:spPr>
        <p:txBody>
          <a:bodyPr anchor="b">
            <a:normAutofit/>
          </a:bodyPr>
          <a:lstStyle>
            <a:lvl1pPr marL="0" indent="0">
              <a:lnSpc>
                <a:spcPct val="100000"/>
              </a:lnSpc>
              <a:buNone/>
              <a:defRPr sz="4282" b="0" cap="none" baseline="0">
                <a:solidFill>
                  <a:schemeClr val="accent1"/>
                </a:solidFill>
              </a:defRPr>
            </a:lvl1pPr>
            <a:lvl2pPr marL="699150" indent="0">
              <a:buNone/>
              <a:defRPr sz="3058" b="1"/>
            </a:lvl2pPr>
            <a:lvl3pPr marL="1398300" indent="0">
              <a:buNone/>
              <a:defRPr sz="2753" b="1"/>
            </a:lvl3pPr>
            <a:lvl4pPr marL="2097451" indent="0">
              <a:buNone/>
              <a:defRPr sz="2447" b="1"/>
            </a:lvl4pPr>
            <a:lvl5pPr marL="2796601" indent="0">
              <a:buNone/>
              <a:defRPr sz="2447" b="1"/>
            </a:lvl5pPr>
            <a:lvl6pPr marL="3495751" indent="0">
              <a:buNone/>
              <a:defRPr sz="2447" b="1"/>
            </a:lvl6pPr>
            <a:lvl7pPr marL="4194901" indent="0">
              <a:buNone/>
              <a:defRPr sz="2447" b="1"/>
            </a:lvl7pPr>
            <a:lvl8pPr marL="4894052" indent="0">
              <a:buNone/>
              <a:defRPr sz="2447" b="1"/>
            </a:lvl8pPr>
            <a:lvl9pPr marL="5593202" indent="0">
              <a:buNone/>
              <a:defRPr sz="2447" b="1"/>
            </a:lvl9pPr>
          </a:lstStyle>
          <a:p>
            <a:pPr lvl="0"/>
            <a:r>
              <a:rPr lang="en-US"/>
              <a:t>Click to edit Master text styles</a:t>
            </a:r>
          </a:p>
        </p:txBody>
      </p:sp>
      <p:sp>
        <p:nvSpPr>
          <p:cNvPr id="4" name="Content Placeholder 3"/>
          <p:cNvSpPr>
            <a:spLocks noGrp="1"/>
          </p:cNvSpPr>
          <p:nvPr>
            <p:ph sz="half" idx="2"/>
          </p:nvPr>
        </p:nvSpPr>
        <p:spPr>
          <a:xfrm>
            <a:off x="1726683" y="4560820"/>
            <a:ext cx="7103212" cy="382394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9319257" y="3332212"/>
            <a:ext cx="7103212" cy="1230097"/>
          </a:xfrm>
        </p:spPr>
        <p:txBody>
          <a:bodyPr anchor="b">
            <a:normAutofit/>
          </a:bodyPr>
          <a:lstStyle>
            <a:lvl1pPr marL="0" indent="0">
              <a:lnSpc>
                <a:spcPct val="100000"/>
              </a:lnSpc>
              <a:buNone/>
              <a:defRPr sz="4282" b="0" cap="none" baseline="0">
                <a:solidFill>
                  <a:schemeClr val="accent1"/>
                </a:solidFill>
              </a:defRPr>
            </a:lvl1pPr>
            <a:lvl2pPr marL="699150" indent="0">
              <a:buNone/>
              <a:defRPr sz="3058" b="1"/>
            </a:lvl2pPr>
            <a:lvl3pPr marL="1398300" indent="0">
              <a:buNone/>
              <a:defRPr sz="2753" b="1"/>
            </a:lvl3pPr>
            <a:lvl4pPr marL="2097451" indent="0">
              <a:buNone/>
              <a:defRPr sz="2447" b="1"/>
            </a:lvl4pPr>
            <a:lvl5pPr marL="2796601" indent="0">
              <a:buNone/>
              <a:defRPr sz="2447" b="1"/>
            </a:lvl5pPr>
            <a:lvl6pPr marL="3495751" indent="0">
              <a:buNone/>
              <a:defRPr sz="2447" b="1"/>
            </a:lvl6pPr>
            <a:lvl7pPr marL="4194901" indent="0">
              <a:buNone/>
              <a:defRPr sz="2447" b="1"/>
            </a:lvl7pPr>
            <a:lvl8pPr marL="4894052" indent="0">
              <a:buNone/>
              <a:defRPr sz="2447" b="1"/>
            </a:lvl8pPr>
            <a:lvl9pPr marL="5593202" indent="0">
              <a:buNone/>
              <a:defRPr sz="2447" b="1"/>
            </a:lvl9pPr>
          </a:lstStyle>
          <a:p>
            <a:pPr lvl="0"/>
            <a:r>
              <a:rPr lang="en-US"/>
              <a:t>Click to edit Master text styles</a:t>
            </a:r>
          </a:p>
        </p:txBody>
      </p:sp>
      <p:sp>
        <p:nvSpPr>
          <p:cNvPr id="6" name="Content Placeholder 5"/>
          <p:cNvSpPr>
            <a:spLocks noGrp="1"/>
          </p:cNvSpPr>
          <p:nvPr>
            <p:ph sz="quarter" idx="4"/>
          </p:nvPr>
        </p:nvSpPr>
        <p:spPr>
          <a:xfrm>
            <a:off x="9319257" y="4556560"/>
            <a:ext cx="7103212" cy="381369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D8BD707-D9CF-40AE-B4C6-C98DA3205C09}" type="datetimeFigureOut">
              <a:rPr lang="en-US" smtClean="0"/>
              <a:t>7/14/2025</a:t>
            </a:fld>
            <a:endParaRPr lang="en-US"/>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B6F15528-21DE-4FAA-801E-634DDDAF4B2B}" type="slidenum">
              <a:rPr lang="en-IN" smtClean="0"/>
              <a:t>‹#›</a:t>
            </a:fld>
            <a:endParaRPr lang="en-IN"/>
          </a:p>
        </p:txBody>
      </p:sp>
      <p:pic>
        <p:nvPicPr>
          <p:cNvPr id="18" name="Picture 17"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r="15828" b="36435"/>
          <a:stretch/>
        </p:blipFill>
        <p:spPr>
          <a:xfrm>
            <a:off x="1721016" y="986645"/>
            <a:ext cx="14695818" cy="238354"/>
          </a:xfrm>
          <a:prstGeom prst="rect">
            <a:avLst/>
          </a:prstGeom>
          <a:noFill/>
          <a:ln>
            <a:noFill/>
          </a:ln>
        </p:spPr>
      </p:pic>
    </p:spTree>
    <p:extLst>
      <p:ext uri="{BB962C8B-B14F-4D97-AF65-F5344CB8AC3E}">
        <p14:creationId xmlns:p14="http://schemas.microsoft.com/office/powerpoint/2010/main" val="2343762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D8BD707-D9CF-40AE-B4C6-C98DA3205C09}" type="datetimeFigureOut">
              <a:rPr lang="en-US" smtClean="0"/>
              <a:t>7/14/2025</a:t>
            </a:fld>
            <a:endParaRPr lang="en-US"/>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B6F15528-21DE-4FAA-801E-634DDDAF4B2B}" type="slidenum">
              <a:rPr lang="en-IN" smtClean="0"/>
              <a:t>‹#›</a:t>
            </a:fld>
            <a:endParaRPr lang="en-IN"/>
          </a:p>
        </p:txBody>
      </p:sp>
      <p:pic>
        <p:nvPicPr>
          <p:cNvPr id="14" name="Picture 13"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r="15828" b="36435"/>
          <a:stretch/>
        </p:blipFill>
        <p:spPr>
          <a:xfrm>
            <a:off x="1721016" y="986645"/>
            <a:ext cx="14695818" cy="238354"/>
          </a:xfrm>
          <a:prstGeom prst="rect">
            <a:avLst/>
          </a:prstGeom>
          <a:noFill/>
          <a:ln>
            <a:noFill/>
          </a:ln>
        </p:spPr>
      </p:pic>
    </p:spTree>
    <p:extLst>
      <p:ext uri="{BB962C8B-B14F-4D97-AF65-F5344CB8AC3E}">
        <p14:creationId xmlns:p14="http://schemas.microsoft.com/office/powerpoint/2010/main" val="42187746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t>7/14/2025</a:t>
            </a:fld>
            <a:endParaRPr lang="en-US"/>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B6F15528-21DE-4FAA-801E-634DDDAF4B2B}" type="slidenum">
              <a:rPr lang="en-IN" smtClean="0"/>
              <a:t>‹#›</a:t>
            </a:fld>
            <a:endParaRPr lang="en-IN"/>
          </a:p>
        </p:txBody>
      </p:sp>
    </p:spTree>
    <p:extLst>
      <p:ext uri="{BB962C8B-B14F-4D97-AF65-F5344CB8AC3E}">
        <p14:creationId xmlns:p14="http://schemas.microsoft.com/office/powerpoint/2010/main" val="42511233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19229" y="1460620"/>
            <a:ext cx="5008041" cy="3560670"/>
          </a:xfrm>
        </p:spPr>
        <p:txBody>
          <a:bodyPr anchor="b">
            <a:normAutofit/>
          </a:bodyPr>
          <a:lstStyle>
            <a:lvl1pPr algn="l">
              <a:defRPr sz="3670"/>
            </a:lvl1pPr>
          </a:lstStyle>
          <a:p>
            <a:r>
              <a:rPr lang="en-US"/>
              <a:t>Click to edit Master title style</a:t>
            </a:r>
            <a:endParaRPr lang="en-US" dirty="0"/>
          </a:p>
        </p:txBody>
      </p:sp>
      <p:sp>
        <p:nvSpPr>
          <p:cNvPr id="3" name="Content Placeholder 2"/>
          <p:cNvSpPr>
            <a:spLocks noGrp="1"/>
          </p:cNvSpPr>
          <p:nvPr>
            <p:ph idx="1"/>
          </p:nvPr>
        </p:nvSpPr>
        <p:spPr>
          <a:xfrm>
            <a:off x="7222765" y="1460620"/>
            <a:ext cx="9194069" cy="690800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719229" y="5021289"/>
            <a:ext cx="5008041" cy="3341008"/>
          </a:xfrm>
        </p:spPr>
        <p:txBody>
          <a:bodyPr/>
          <a:lstStyle>
            <a:lvl1pPr marL="0" indent="0" algn="l">
              <a:buNone/>
              <a:defRPr sz="2447"/>
            </a:lvl1pPr>
            <a:lvl2pPr marL="699150" indent="0">
              <a:buNone/>
              <a:defRPr sz="2141"/>
            </a:lvl2pPr>
            <a:lvl3pPr marL="1398300" indent="0">
              <a:buNone/>
              <a:defRPr sz="1835"/>
            </a:lvl3pPr>
            <a:lvl4pPr marL="2097451" indent="0">
              <a:buNone/>
              <a:defRPr sz="1529"/>
            </a:lvl4pPr>
            <a:lvl5pPr marL="2796601" indent="0">
              <a:buNone/>
              <a:defRPr sz="1529"/>
            </a:lvl5pPr>
            <a:lvl6pPr marL="3495751" indent="0">
              <a:buNone/>
              <a:defRPr sz="1529"/>
            </a:lvl6pPr>
            <a:lvl7pPr marL="4194901" indent="0">
              <a:buNone/>
              <a:defRPr sz="1529"/>
            </a:lvl7pPr>
            <a:lvl8pPr marL="4894052" indent="0">
              <a:buNone/>
              <a:defRPr sz="1529"/>
            </a:lvl8pPr>
            <a:lvl9pPr marL="5593202" indent="0">
              <a:buNone/>
              <a:defRPr sz="1529"/>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7/14/2025</a:t>
            </a:fld>
            <a:endParaRPr lang="en-US"/>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6F15528-21DE-4FAA-801E-634DDDAF4B2B}" type="slidenum">
              <a:rPr lang="en-IN" smtClean="0"/>
              <a:t>‹#›</a:t>
            </a:fld>
            <a:endParaRPr lang="en-IN"/>
          </a:p>
        </p:txBody>
      </p:sp>
      <p:pic>
        <p:nvPicPr>
          <p:cNvPr id="16" name="Picture 15"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r="15828" b="36435"/>
          <a:stretch/>
        </p:blipFill>
        <p:spPr>
          <a:xfrm>
            <a:off x="1721016" y="986645"/>
            <a:ext cx="14695818" cy="238354"/>
          </a:xfrm>
          <a:prstGeom prst="rect">
            <a:avLst/>
          </a:prstGeom>
          <a:noFill/>
          <a:ln>
            <a:noFill/>
          </a:ln>
        </p:spPr>
      </p:pic>
    </p:spTree>
    <p:extLst>
      <p:ext uri="{BB962C8B-B14F-4D97-AF65-F5344CB8AC3E}">
        <p14:creationId xmlns:p14="http://schemas.microsoft.com/office/powerpoint/2010/main" val="38062817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11434172" y="739328"/>
            <a:ext cx="6230640" cy="7895288"/>
            <a:chOff x="7477387" y="482170"/>
            <a:chExt cx="4074533" cy="5149101"/>
          </a:xfrm>
        </p:grpSpPr>
        <p:sp>
          <p:nvSpPr>
            <p:cNvPr id="18" name="Rectangle 17"/>
            <p:cNvSpPr/>
            <p:nvPr/>
          </p:nvSpPr>
          <p:spPr>
            <a:xfrm>
              <a:off x="7477387" y="482170"/>
              <a:ext cx="4074533" cy="5149101"/>
            </a:xfrm>
            <a:prstGeom prst="rect">
              <a:avLst/>
            </a:prstGeom>
            <a:gradFill>
              <a:gsLst>
                <a:gs pos="0">
                  <a:schemeClr val="tx1">
                    <a:lumMod val="85000"/>
                    <a:lumOff val="15000"/>
                  </a:schemeClr>
                </a:gs>
                <a:gs pos="100000">
                  <a:schemeClr val="tx1">
                    <a:lumMod val="95000"/>
                    <a:lumOff val="5000"/>
                  </a:schemeClr>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14300" prst="artDeco"/>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726619" y="1731920"/>
            <a:ext cx="8953075" cy="2950452"/>
          </a:xfrm>
        </p:spPr>
        <p:txBody>
          <a:bodyPr anchor="b">
            <a:normAutofit/>
          </a:bodyPr>
          <a:lstStyle>
            <a:lvl1pPr>
              <a:defRPr sz="4893"/>
            </a:lvl1pPr>
          </a:lstStyle>
          <a:p>
            <a:r>
              <a:rPr lang="en-US"/>
              <a:t>Click to edit Master title style</a:t>
            </a:r>
            <a:endParaRPr lang="en-US" dirty="0"/>
          </a:p>
        </p:txBody>
      </p:sp>
      <p:sp>
        <p:nvSpPr>
          <p:cNvPr id="3" name="Picture Placeholder 2"/>
          <p:cNvSpPr>
            <a:spLocks noGrp="1" noChangeAspect="1"/>
          </p:cNvSpPr>
          <p:nvPr>
            <p:ph type="pic" idx="1"/>
          </p:nvPr>
        </p:nvSpPr>
        <p:spPr>
          <a:xfrm>
            <a:off x="12423545" y="1721232"/>
            <a:ext cx="4268166" cy="5928368"/>
          </a:xfrm>
          <a:solidFill>
            <a:schemeClr val="bg1">
              <a:lumMod val="85000"/>
            </a:schemeClr>
          </a:solidFill>
          <a:ln w="9525" cap="sq">
            <a:noFill/>
            <a:miter lim="800000"/>
          </a:ln>
          <a:effectLst/>
        </p:spPr>
        <p:txBody>
          <a:bodyPr anchor="t"/>
          <a:lstStyle>
            <a:lvl1pPr marL="0" indent="0" algn="ctr">
              <a:buNone/>
              <a:defRPr sz="4893"/>
            </a:lvl1pPr>
            <a:lvl2pPr marL="699150" indent="0">
              <a:buNone/>
              <a:defRPr sz="4282"/>
            </a:lvl2pPr>
            <a:lvl3pPr marL="1398300" indent="0">
              <a:buNone/>
              <a:defRPr sz="3670"/>
            </a:lvl3pPr>
            <a:lvl4pPr marL="2097451" indent="0">
              <a:buNone/>
              <a:defRPr sz="3058"/>
            </a:lvl4pPr>
            <a:lvl5pPr marL="2796601" indent="0">
              <a:buNone/>
              <a:defRPr sz="3058"/>
            </a:lvl5pPr>
            <a:lvl6pPr marL="3495751" indent="0">
              <a:buNone/>
              <a:defRPr sz="3058"/>
            </a:lvl6pPr>
            <a:lvl7pPr marL="4194901" indent="0">
              <a:buNone/>
              <a:defRPr sz="3058"/>
            </a:lvl7pPr>
            <a:lvl8pPr marL="4894052" indent="0">
              <a:buNone/>
              <a:defRPr sz="3058"/>
            </a:lvl8pPr>
            <a:lvl9pPr marL="5593202" indent="0">
              <a:buNone/>
              <a:defRPr sz="3058"/>
            </a:lvl9pPr>
          </a:lstStyle>
          <a:p>
            <a:r>
              <a:rPr lang="en-US"/>
              <a:t>Click icon to add picture</a:t>
            </a:r>
            <a:endParaRPr lang="en-US" dirty="0"/>
          </a:p>
        </p:txBody>
      </p:sp>
      <p:sp>
        <p:nvSpPr>
          <p:cNvPr id="4" name="Text Placeholder 3"/>
          <p:cNvSpPr>
            <a:spLocks noGrp="1"/>
          </p:cNvSpPr>
          <p:nvPr>
            <p:ph type="body" sz="half" idx="2"/>
          </p:nvPr>
        </p:nvSpPr>
        <p:spPr>
          <a:xfrm>
            <a:off x="1725277" y="4682373"/>
            <a:ext cx="8940252" cy="3213887"/>
          </a:xfrm>
        </p:spPr>
        <p:txBody>
          <a:bodyPr>
            <a:normAutofit/>
          </a:bodyPr>
          <a:lstStyle>
            <a:lvl1pPr marL="0" indent="0" algn="l">
              <a:buNone/>
              <a:defRPr sz="2753"/>
            </a:lvl1pPr>
            <a:lvl2pPr marL="699150" indent="0">
              <a:buNone/>
              <a:defRPr sz="2141"/>
            </a:lvl2pPr>
            <a:lvl3pPr marL="1398300" indent="0">
              <a:buNone/>
              <a:defRPr sz="1835"/>
            </a:lvl3pPr>
            <a:lvl4pPr marL="2097451" indent="0">
              <a:buNone/>
              <a:defRPr sz="1529"/>
            </a:lvl4pPr>
            <a:lvl5pPr marL="2796601" indent="0">
              <a:buNone/>
              <a:defRPr sz="1529"/>
            </a:lvl5pPr>
            <a:lvl6pPr marL="3495751" indent="0">
              <a:buNone/>
              <a:defRPr sz="1529"/>
            </a:lvl6pPr>
            <a:lvl7pPr marL="4194901" indent="0">
              <a:buNone/>
              <a:defRPr sz="1529"/>
            </a:lvl7pPr>
            <a:lvl8pPr marL="4894052" indent="0">
              <a:buNone/>
              <a:defRPr sz="1529"/>
            </a:lvl8pPr>
            <a:lvl9pPr marL="5593202" indent="0">
              <a:buNone/>
              <a:defRPr sz="1529"/>
            </a:lvl9pPr>
          </a:lstStyle>
          <a:p>
            <a:pPr lvl="0"/>
            <a:r>
              <a:rPr lang="en-US"/>
              <a:t>Click to edit Master text styles</a:t>
            </a:r>
          </a:p>
        </p:txBody>
      </p:sp>
      <p:sp>
        <p:nvSpPr>
          <p:cNvPr id="5" name="Date Placeholder 4"/>
          <p:cNvSpPr>
            <a:spLocks noGrp="1"/>
          </p:cNvSpPr>
          <p:nvPr>
            <p:ph type="dt" sz="half" idx="10"/>
          </p:nvPr>
        </p:nvSpPr>
        <p:spPr>
          <a:xfrm>
            <a:off x="1720772" y="8387113"/>
            <a:ext cx="8945021" cy="490855"/>
          </a:xfrm>
        </p:spPr>
        <p:txBody>
          <a:bodyPr/>
          <a:lstStyle>
            <a:lvl1pPr algn="l">
              <a:defRPr/>
            </a:lvl1pPr>
          </a:lstStyle>
          <a:p>
            <a:fld id="{1D8BD707-D9CF-40AE-B4C6-C98DA3205C09}" type="datetimeFigureOut">
              <a:rPr lang="en-US" smtClean="0"/>
              <a:t>7/14/2025</a:t>
            </a:fld>
            <a:endParaRPr lang="en-US"/>
          </a:p>
        </p:txBody>
      </p:sp>
      <p:sp>
        <p:nvSpPr>
          <p:cNvPr id="6" name="Footer Placeholder 5"/>
          <p:cNvSpPr>
            <a:spLocks noGrp="1"/>
          </p:cNvSpPr>
          <p:nvPr>
            <p:ph type="ftr" sz="quarter" idx="11"/>
          </p:nvPr>
        </p:nvSpPr>
        <p:spPr>
          <a:xfrm>
            <a:off x="1720771" y="488582"/>
            <a:ext cx="7458997" cy="492094"/>
          </a:xfrm>
        </p:spPr>
        <p:txBody>
          <a:bodyPr/>
          <a:lstStyle/>
          <a:p>
            <a:endParaRPr lang="en-IN"/>
          </a:p>
        </p:txBody>
      </p:sp>
      <p:sp>
        <p:nvSpPr>
          <p:cNvPr id="7" name="Slide Number Placeholder 6"/>
          <p:cNvSpPr>
            <a:spLocks noGrp="1"/>
          </p:cNvSpPr>
          <p:nvPr>
            <p:ph type="sldNum" sz="quarter" idx="12"/>
          </p:nvPr>
        </p:nvSpPr>
        <p:spPr>
          <a:xfrm>
            <a:off x="9445348" y="210692"/>
            <a:ext cx="1240183" cy="772153"/>
          </a:xfrm>
        </p:spPr>
        <p:txBody>
          <a:bodyPr/>
          <a:lstStyle/>
          <a:p>
            <a:fld id="{B6F15528-21DE-4FAA-801E-634DDDAF4B2B}" type="slidenum">
              <a:rPr lang="en-IN" smtClean="0"/>
              <a:t>‹#›</a:t>
            </a:fld>
            <a:endParaRPr lang="en-IN"/>
          </a:p>
        </p:txBody>
      </p:sp>
      <p:pic>
        <p:nvPicPr>
          <p:cNvPr id="22" name="Picture 21"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6" t="474" r="48549" b="36564"/>
          <a:stretch/>
        </p:blipFill>
        <p:spPr>
          <a:xfrm>
            <a:off x="1721016" y="986645"/>
            <a:ext cx="8990876" cy="238354"/>
          </a:xfrm>
          <a:prstGeom prst="rect">
            <a:avLst/>
          </a:prstGeom>
          <a:noFill/>
          <a:ln>
            <a:noFill/>
          </a:ln>
        </p:spPr>
      </p:pic>
    </p:spTree>
    <p:extLst>
      <p:ext uri="{BB962C8B-B14F-4D97-AF65-F5344CB8AC3E}">
        <p14:creationId xmlns:p14="http://schemas.microsoft.com/office/powerpoint/2010/main" val="15894750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12" name="Picture 11"/>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a:xfrm>
            <a:off x="0" y="9382982"/>
            <a:ext cx="18643600" cy="1139190"/>
          </a:xfrm>
          <a:prstGeom prst="rect">
            <a:avLst/>
          </a:prstGeom>
        </p:spPr>
      </p:pic>
      <p:sp>
        <p:nvSpPr>
          <p:cNvPr id="13" name="Rectangle 12"/>
          <p:cNvSpPr/>
          <p:nvPr/>
        </p:nvSpPr>
        <p:spPr>
          <a:xfrm>
            <a:off x="0" y="718779"/>
            <a:ext cx="18643600" cy="8658770"/>
          </a:xfrm>
          <a:prstGeom prst="rect">
            <a:avLst/>
          </a:prstGeom>
          <a:gradFill flip="none" rotWithShape="1">
            <a:gsLst>
              <a:gs pos="0">
                <a:schemeClr val="bg2">
                  <a:alpha val="0"/>
                  <a:lumMod val="100000"/>
                </a:schemeClr>
              </a:gs>
              <a:gs pos="100000">
                <a:schemeClr val="bg2">
                  <a:lumMod val="95000"/>
                  <a:lumOff val="5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4" name="Straight Connector 13"/>
          <p:cNvCxnSpPr/>
          <p:nvPr/>
        </p:nvCxnSpPr>
        <p:spPr>
          <a:xfrm>
            <a:off x="0" y="9385946"/>
            <a:ext cx="186436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
        <p:nvSpPr>
          <p:cNvPr id="2" name="Title Placeholder 1"/>
          <p:cNvSpPr>
            <a:spLocks noGrp="1"/>
          </p:cNvSpPr>
          <p:nvPr>
            <p:ph type="title"/>
          </p:nvPr>
        </p:nvSpPr>
        <p:spPr>
          <a:xfrm>
            <a:off x="1728372" y="1461764"/>
            <a:ext cx="14685008" cy="1608827"/>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728372" y="3330046"/>
            <a:ext cx="14685008" cy="50516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1060202" y="506568"/>
            <a:ext cx="3846460" cy="474108"/>
          </a:xfrm>
          <a:prstGeom prst="rect">
            <a:avLst/>
          </a:prstGeom>
        </p:spPr>
        <p:txBody>
          <a:bodyPr vert="horz" lIns="91440" tIns="45720" rIns="91440" bIns="45720" rtlCol="0" anchor="ctr"/>
          <a:lstStyle>
            <a:lvl1pPr algn="r">
              <a:defRPr sz="1529">
                <a:solidFill>
                  <a:schemeClr val="tx1">
                    <a:tint val="75000"/>
                  </a:schemeClr>
                </a:solidFill>
              </a:defRPr>
            </a:lvl1pPr>
          </a:lstStyle>
          <a:p>
            <a:fld id="{1D8BD707-D9CF-40AE-B4C6-C98DA3205C09}" type="datetimeFigureOut">
              <a:rPr lang="en-US" smtClean="0"/>
              <a:t>7/14/2025</a:t>
            </a:fld>
            <a:endParaRPr lang="en-US"/>
          </a:p>
        </p:txBody>
      </p:sp>
      <p:sp>
        <p:nvSpPr>
          <p:cNvPr id="5" name="Footer Placeholder 4"/>
          <p:cNvSpPr>
            <a:spLocks noGrp="1"/>
          </p:cNvSpPr>
          <p:nvPr>
            <p:ph type="ftr" sz="quarter" idx="3"/>
          </p:nvPr>
        </p:nvSpPr>
        <p:spPr>
          <a:xfrm>
            <a:off x="1728371" y="504938"/>
            <a:ext cx="9081470" cy="474108"/>
          </a:xfrm>
          <a:prstGeom prst="rect">
            <a:avLst/>
          </a:prstGeom>
        </p:spPr>
        <p:txBody>
          <a:bodyPr vert="horz" lIns="91440" tIns="45720" rIns="91440" bIns="45720" rtlCol="0" anchor="ctr"/>
          <a:lstStyle>
            <a:lvl1pPr algn="l">
              <a:defRPr sz="1529">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15166392" y="210692"/>
            <a:ext cx="1240183" cy="772153"/>
          </a:xfrm>
          <a:prstGeom prst="rect">
            <a:avLst/>
          </a:prstGeom>
        </p:spPr>
        <p:txBody>
          <a:bodyPr vert="horz" lIns="91440" tIns="45720" rIns="91440" bIns="45720" rtlCol="0" anchor="t"/>
          <a:lstStyle>
            <a:lvl1pPr algn="r">
              <a:defRPr sz="4282">
                <a:solidFill>
                  <a:schemeClr val="accent1"/>
                </a:solidFill>
              </a:defRPr>
            </a:lvl1pPr>
          </a:lstStyle>
          <a:p>
            <a:fld id="{B6F15528-21DE-4FAA-801E-634DDDAF4B2B}" type="slidenum">
              <a:rPr lang="en-IN" smtClean="0"/>
              <a:t>‹#›</a:t>
            </a:fld>
            <a:endParaRPr lang="en-IN"/>
          </a:p>
        </p:txBody>
      </p:sp>
    </p:spTree>
    <p:extLst>
      <p:ext uri="{BB962C8B-B14F-4D97-AF65-F5344CB8AC3E}">
        <p14:creationId xmlns:p14="http://schemas.microsoft.com/office/powerpoint/2010/main" val="2892156820"/>
      </p:ext>
    </p:extLst>
  </p:cSld>
  <p:clrMap bg1="lt1" tx1="dk1" bg2="lt2" tx2="dk2" accent1="accent1" accent2="accent2" accent3="accent3" accent4="accent4" accent5="accent5" accent6="accent6" hlink="hlink" folHlink="folHlink"/>
  <p:sldLayoutIdLst>
    <p:sldLayoutId id="2147483780" r:id="rId1"/>
    <p:sldLayoutId id="2147483781" r:id="rId2"/>
    <p:sldLayoutId id="2147483782" r:id="rId3"/>
    <p:sldLayoutId id="2147483783" r:id="rId4"/>
    <p:sldLayoutId id="2147483784" r:id="rId5"/>
    <p:sldLayoutId id="2147483785" r:id="rId6"/>
    <p:sldLayoutId id="2147483786" r:id="rId7"/>
    <p:sldLayoutId id="2147483787" r:id="rId8"/>
    <p:sldLayoutId id="2147483788" r:id="rId9"/>
    <p:sldLayoutId id="2147483789" r:id="rId10"/>
    <p:sldLayoutId id="2147483790" r:id="rId11"/>
  </p:sldLayoutIdLst>
  <p:txStyles>
    <p:titleStyle>
      <a:lvl1pPr algn="l" defTabSz="1398300" rtl="0" eaLnBrk="1" latinLnBrk="0" hangingPunct="1">
        <a:lnSpc>
          <a:spcPct val="90000"/>
        </a:lnSpc>
        <a:spcBef>
          <a:spcPct val="0"/>
        </a:spcBef>
        <a:buNone/>
        <a:defRPr sz="4893" b="0" i="0" kern="1200" cap="none">
          <a:solidFill>
            <a:schemeClr val="tx1"/>
          </a:solidFill>
          <a:effectLst/>
          <a:latin typeface="+mj-lt"/>
          <a:ea typeface="+mj-ea"/>
          <a:cs typeface="+mj-cs"/>
        </a:defRPr>
      </a:lvl1pPr>
    </p:titleStyle>
    <p:bodyStyle>
      <a:lvl1pPr marL="349575" indent="-349575" algn="l" defTabSz="1398300" rtl="0" eaLnBrk="1" latinLnBrk="0" hangingPunct="1">
        <a:lnSpc>
          <a:spcPct val="120000"/>
        </a:lnSpc>
        <a:spcBef>
          <a:spcPts val="1529"/>
        </a:spcBef>
        <a:buClr>
          <a:schemeClr val="accent1"/>
        </a:buClr>
        <a:buSzPct val="100000"/>
        <a:buFont typeface="Arial" panose="020B0604020202020204" pitchFamily="34" charset="0"/>
        <a:buChar char="•"/>
        <a:defRPr sz="3058" kern="1200">
          <a:solidFill>
            <a:schemeClr val="tx1"/>
          </a:solidFill>
          <a:effectLst/>
          <a:latin typeface="+mn-lt"/>
          <a:ea typeface="+mn-ea"/>
          <a:cs typeface="+mn-cs"/>
        </a:defRPr>
      </a:lvl1pPr>
      <a:lvl2pPr marL="1048725" indent="-349575" algn="l" defTabSz="1398300" rtl="0" eaLnBrk="1" latinLnBrk="0" hangingPunct="1">
        <a:lnSpc>
          <a:spcPct val="120000"/>
        </a:lnSpc>
        <a:spcBef>
          <a:spcPts val="765"/>
        </a:spcBef>
        <a:buClr>
          <a:schemeClr val="accent1"/>
        </a:buClr>
        <a:buSzPct val="100000"/>
        <a:buFont typeface="Arial" panose="020B0604020202020204" pitchFamily="34" charset="0"/>
        <a:buChar char="•"/>
        <a:defRPr sz="2753" kern="1200" cap="none" baseline="0">
          <a:solidFill>
            <a:schemeClr val="tx1"/>
          </a:solidFill>
          <a:effectLst/>
          <a:latin typeface="+mn-lt"/>
          <a:ea typeface="+mn-ea"/>
          <a:cs typeface="+mn-cs"/>
        </a:defRPr>
      </a:lvl2pPr>
      <a:lvl3pPr marL="1747876" indent="-349575" algn="l" defTabSz="1398300" rtl="0" eaLnBrk="1" latinLnBrk="0" hangingPunct="1">
        <a:lnSpc>
          <a:spcPct val="120000"/>
        </a:lnSpc>
        <a:spcBef>
          <a:spcPts val="765"/>
        </a:spcBef>
        <a:buClr>
          <a:schemeClr val="accent1"/>
        </a:buClr>
        <a:buSzPct val="100000"/>
        <a:buFont typeface="Arial" panose="020B0604020202020204" pitchFamily="34" charset="0"/>
        <a:buChar char="•"/>
        <a:defRPr sz="2447" kern="1200">
          <a:solidFill>
            <a:schemeClr val="tx1"/>
          </a:solidFill>
          <a:effectLst/>
          <a:latin typeface="+mn-lt"/>
          <a:ea typeface="+mn-ea"/>
          <a:cs typeface="+mn-cs"/>
        </a:defRPr>
      </a:lvl3pPr>
      <a:lvl4pPr marL="2447026" indent="-349575" algn="l" defTabSz="1398300" rtl="0" eaLnBrk="1" latinLnBrk="0" hangingPunct="1">
        <a:lnSpc>
          <a:spcPct val="120000"/>
        </a:lnSpc>
        <a:spcBef>
          <a:spcPts val="765"/>
        </a:spcBef>
        <a:buClr>
          <a:schemeClr val="accent1"/>
        </a:buClr>
        <a:buSzPct val="100000"/>
        <a:buFont typeface="Arial" panose="020B0604020202020204" pitchFamily="34" charset="0"/>
        <a:buChar char="•"/>
        <a:defRPr sz="2141" kern="1200" cap="none" baseline="0">
          <a:solidFill>
            <a:schemeClr val="tx1"/>
          </a:solidFill>
          <a:effectLst/>
          <a:latin typeface="+mn-lt"/>
          <a:ea typeface="+mn-ea"/>
          <a:cs typeface="+mn-cs"/>
        </a:defRPr>
      </a:lvl4pPr>
      <a:lvl5pPr marL="3146176" indent="-349575" algn="l" defTabSz="1398300" rtl="0" eaLnBrk="1" latinLnBrk="0" hangingPunct="1">
        <a:lnSpc>
          <a:spcPct val="120000"/>
        </a:lnSpc>
        <a:spcBef>
          <a:spcPts val="765"/>
        </a:spcBef>
        <a:buClr>
          <a:schemeClr val="accent1"/>
        </a:buClr>
        <a:buSzPct val="100000"/>
        <a:buFont typeface="Arial" panose="020B0604020202020204" pitchFamily="34" charset="0"/>
        <a:buChar char="•"/>
        <a:defRPr sz="1835" kern="1200">
          <a:solidFill>
            <a:schemeClr val="tx1"/>
          </a:solidFill>
          <a:effectLst/>
          <a:latin typeface="+mn-lt"/>
          <a:ea typeface="+mn-ea"/>
          <a:cs typeface="+mn-cs"/>
        </a:defRPr>
      </a:lvl5pPr>
      <a:lvl6pPr marL="3845326" indent="-349575" algn="l" defTabSz="1398300" rtl="0" eaLnBrk="1" latinLnBrk="0" hangingPunct="1">
        <a:lnSpc>
          <a:spcPct val="120000"/>
        </a:lnSpc>
        <a:spcBef>
          <a:spcPts val="765"/>
        </a:spcBef>
        <a:buClr>
          <a:schemeClr val="accent1"/>
        </a:buClr>
        <a:buSzPct val="100000"/>
        <a:buFont typeface="Arial" panose="020B0604020202020204" pitchFamily="34" charset="0"/>
        <a:buChar char="•"/>
        <a:defRPr sz="1835" kern="1200">
          <a:solidFill>
            <a:schemeClr val="tx1"/>
          </a:solidFill>
          <a:effectLst/>
          <a:latin typeface="+mn-lt"/>
          <a:ea typeface="+mn-ea"/>
          <a:cs typeface="+mn-cs"/>
        </a:defRPr>
      </a:lvl6pPr>
      <a:lvl7pPr marL="4544477" indent="-349575" algn="l" defTabSz="1398300" rtl="0" eaLnBrk="1" latinLnBrk="0" hangingPunct="1">
        <a:lnSpc>
          <a:spcPct val="120000"/>
        </a:lnSpc>
        <a:spcBef>
          <a:spcPts val="765"/>
        </a:spcBef>
        <a:buClr>
          <a:schemeClr val="accent1"/>
        </a:buClr>
        <a:buSzPct val="100000"/>
        <a:buFont typeface="Arial" panose="020B0604020202020204" pitchFamily="34" charset="0"/>
        <a:buChar char="•"/>
        <a:defRPr sz="1835" kern="1200">
          <a:solidFill>
            <a:schemeClr val="tx1"/>
          </a:solidFill>
          <a:effectLst/>
          <a:latin typeface="+mn-lt"/>
          <a:ea typeface="+mn-ea"/>
          <a:cs typeface="+mn-cs"/>
        </a:defRPr>
      </a:lvl7pPr>
      <a:lvl8pPr marL="5243627" indent="-349575" algn="l" defTabSz="1398300" rtl="0" eaLnBrk="1" latinLnBrk="0" hangingPunct="1">
        <a:lnSpc>
          <a:spcPct val="120000"/>
        </a:lnSpc>
        <a:spcBef>
          <a:spcPts val="765"/>
        </a:spcBef>
        <a:buClr>
          <a:schemeClr val="accent1"/>
        </a:buClr>
        <a:buSzPct val="100000"/>
        <a:buFont typeface="Arial" panose="020B0604020202020204" pitchFamily="34" charset="0"/>
        <a:buChar char="•"/>
        <a:defRPr sz="1835" kern="1200" baseline="0">
          <a:solidFill>
            <a:schemeClr val="tx1"/>
          </a:solidFill>
          <a:effectLst/>
          <a:latin typeface="+mn-lt"/>
          <a:ea typeface="+mn-ea"/>
          <a:cs typeface="+mn-cs"/>
        </a:defRPr>
      </a:lvl8pPr>
      <a:lvl9pPr marL="5942777" indent="-349575" algn="l" defTabSz="1398300" rtl="0" eaLnBrk="1" latinLnBrk="0" hangingPunct="1">
        <a:lnSpc>
          <a:spcPct val="120000"/>
        </a:lnSpc>
        <a:spcBef>
          <a:spcPts val="765"/>
        </a:spcBef>
        <a:buClr>
          <a:schemeClr val="accent1"/>
        </a:buClr>
        <a:buSzPct val="100000"/>
        <a:buFont typeface="Arial" panose="020B0604020202020204" pitchFamily="34" charset="0"/>
        <a:buChar char="•"/>
        <a:defRPr sz="1835" kern="1200" baseline="0">
          <a:solidFill>
            <a:schemeClr val="tx1"/>
          </a:solidFill>
          <a:effectLst/>
          <a:latin typeface="+mn-lt"/>
          <a:ea typeface="+mn-ea"/>
          <a:cs typeface="+mn-cs"/>
        </a:defRPr>
      </a:lvl9pPr>
    </p:bodyStyle>
    <p:otherStyle>
      <a:defPPr>
        <a:defRPr lang="en-US"/>
      </a:defPPr>
      <a:lvl1pPr marL="0" algn="l" defTabSz="1398300" rtl="0" eaLnBrk="1" latinLnBrk="0" hangingPunct="1">
        <a:defRPr sz="2753" kern="1200">
          <a:solidFill>
            <a:schemeClr val="tx1"/>
          </a:solidFill>
          <a:latin typeface="+mn-lt"/>
          <a:ea typeface="+mn-ea"/>
          <a:cs typeface="+mn-cs"/>
        </a:defRPr>
      </a:lvl1pPr>
      <a:lvl2pPr marL="699150" algn="l" defTabSz="1398300" rtl="0" eaLnBrk="1" latinLnBrk="0" hangingPunct="1">
        <a:defRPr sz="2753" kern="1200">
          <a:solidFill>
            <a:schemeClr val="tx1"/>
          </a:solidFill>
          <a:latin typeface="+mn-lt"/>
          <a:ea typeface="+mn-ea"/>
          <a:cs typeface="+mn-cs"/>
        </a:defRPr>
      </a:lvl2pPr>
      <a:lvl3pPr marL="1398300" algn="l" defTabSz="1398300" rtl="0" eaLnBrk="1" latinLnBrk="0" hangingPunct="1">
        <a:defRPr sz="2753" kern="1200">
          <a:solidFill>
            <a:schemeClr val="tx1"/>
          </a:solidFill>
          <a:latin typeface="+mn-lt"/>
          <a:ea typeface="+mn-ea"/>
          <a:cs typeface="+mn-cs"/>
        </a:defRPr>
      </a:lvl3pPr>
      <a:lvl4pPr marL="2097451" algn="l" defTabSz="1398300" rtl="0" eaLnBrk="1" latinLnBrk="0" hangingPunct="1">
        <a:defRPr sz="2753" kern="1200">
          <a:solidFill>
            <a:schemeClr val="tx1"/>
          </a:solidFill>
          <a:latin typeface="+mn-lt"/>
          <a:ea typeface="+mn-ea"/>
          <a:cs typeface="+mn-cs"/>
        </a:defRPr>
      </a:lvl4pPr>
      <a:lvl5pPr marL="2796601" algn="l" defTabSz="1398300" rtl="0" eaLnBrk="1" latinLnBrk="0" hangingPunct="1">
        <a:defRPr sz="2753" kern="1200">
          <a:solidFill>
            <a:schemeClr val="tx1"/>
          </a:solidFill>
          <a:latin typeface="+mn-lt"/>
          <a:ea typeface="+mn-ea"/>
          <a:cs typeface="+mn-cs"/>
        </a:defRPr>
      </a:lvl5pPr>
      <a:lvl6pPr marL="3495751" algn="l" defTabSz="1398300" rtl="0" eaLnBrk="1" latinLnBrk="0" hangingPunct="1">
        <a:defRPr sz="2753" kern="1200">
          <a:solidFill>
            <a:schemeClr val="tx1"/>
          </a:solidFill>
          <a:latin typeface="+mn-lt"/>
          <a:ea typeface="+mn-ea"/>
          <a:cs typeface="+mn-cs"/>
        </a:defRPr>
      </a:lvl6pPr>
      <a:lvl7pPr marL="4194901" algn="l" defTabSz="1398300" rtl="0" eaLnBrk="1" latinLnBrk="0" hangingPunct="1">
        <a:defRPr sz="2753" kern="1200">
          <a:solidFill>
            <a:schemeClr val="tx1"/>
          </a:solidFill>
          <a:latin typeface="+mn-lt"/>
          <a:ea typeface="+mn-ea"/>
          <a:cs typeface="+mn-cs"/>
        </a:defRPr>
      </a:lvl7pPr>
      <a:lvl8pPr marL="4894052" algn="l" defTabSz="1398300" rtl="0" eaLnBrk="1" latinLnBrk="0" hangingPunct="1">
        <a:defRPr sz="2753" kern="1200">
          <a:solidFill>
            <a:schemeClr val="tx1"/>
          </a:solidFill>
          <a:latin typeface="+mn-lt"/>
          <a:ea typeface="+mn-ea"/>
          <a:cs typeface="+mn-cs"/>
        </a:defRPr>
      </a:lvl8pPr>
      <a:lvl9pPr marL="5593202" algn="l" defTabSz="1398300" rtl="0" eaLnBrk="1" latinLnBrk="0" hangingPunct="1">
        <a:defRPr sz="2753"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8" Type="http://schemas.openxmlformats.org/officeDocument/2006/relationships/image" Target="../media/image27.jpg"/><Relationship Id="rId3" Type="http://schemas.openxmlformats.org/officeDocument/2006/relationships/image" Target="../media/image22.jpg"/><Relationship Id="rId7" Type="http://schemas.openxmlformats.org/officeDocument/2006/relationships/image" Target="../media/image26.jpg"/><Relationship Id="rId2" Type="http://schemas.openxmlformats.org/officeDocument/2006/relationships/image" Target="../media/image21.jpg"/><Relationship Id="rId1" Type="http://schemas.openxmlformats.org/officeDocument/2006/relationships/slideLayout" Target="../slideLayouts/slideLayout7.xml"/><Relationship Id="rId6" Type="http://schemas.openxmlformats.org/officeDocument/2006/relationships/image" Target="../media/image25.jpg"/><Relationship Id="rId5" Type="http://schemas.openxmlformats.org/officeDocument/2006/relationships/image" Target="../media/image24.jpg"/><Relationship Id="rId4" Type="http://schemas.openxmlformats.org/officeDocument/2006/relationships/image" Target="../media/image23.jpg"/></Relationships>
</file>

<file path=ppt/slides/_rels/slide14.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29.jp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2.jpg"/><Relationship Id="rId7" Type="http://schemas.openxmlformats.org/officeDocument/2006/relationships/image" Target="../media/image36.png"/><Relationship Id="rId2" Type="http://schemas.openxmlformats.org/officeDocument/2006/relationships/image" Target="../media/image31.jpg"/><Relationship Id="rId1" Type="http://schemas.openxmlformats.org/officeDocument/2006/relationships/slideLayout" Target="../slideLayouts/slideLayout7.xml"/><Relationship Id="rId6" Type="http://schemas.openxmlformats.org/officeDocument/2006/relationships/image" Target="../media/image35.jpg"/><Relationship Id="rId5" Type="http://schemas.openxmlformats.org/officeDocument/2006/relationships/image" Target="../media/image34.png"/><Relationship Id="rId4" Type="http://schemas.openxmlformats.org/officeDocument/2006/relationships/image" Target="../media/image33.png"/></Relationships>
</file>

<file path=ppt/slides/_rels/slide17.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image" Target="../media/image37.jp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41.jpg"/><Relationship Id="rId1" Type="http://schemas.openxmlformats.org/officeDocument/2006/relationships/slideLayout" Target="../slideLayouts/slideLayout7.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image" Target="../media/image42.jp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6.jpg"/><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person sitting on a stack of coins&#10;&#10;AI-generated content may be incorrect.">
            <a:extLst>
              <a:ext uri="{FF2B5EF4-FFF2-40B4-BE49-F238E27FC236}">
                <a16:creationId xmlns:a16="http://schemas.microsoft.com/office/drawing/2014/main" id="{21A11015-319D-D79D-3DE7-AE975109796C}"/>
              </a:ext>
            </a:extLst>
          </p:cNvPr>
          <p:cNvPicPr>
            <a:picLocks noChangeAspect="1"/>
          </p:cNvPicPr>
          <p:nvPr/>
        </p:nvPicPr>
        <p:blipFill>
          <a:blip r:embed="rId2">
            <a:extLst>
              <a:ext uri="{28A0092B-C50C-407E-A947-70E740481C1C}">
                <a14:useLocalDpi xmlns:a14="http://schemas.microsoft.com/office/drawing/2010/main" val="0"/>
              </a:ext>
            </a:extLst>
          </a:blip>
          <a:srcRect r="1277"/>
          <a:stretch>
            <a:fillRect/>
          </a:stretch>
        </p:blipFill>
        <p:spPr>
          <a:xfrm>
            <a:off x="20" y="10"/>
            <a:ext cx="18643580" cy="10528316"/>
          </a:xfrm>
          <a:prstGeom prst="rect">
            <a:avLst/>
          </a:prstGeom>
        </p:spPr>
      </p:pic>
    </p:spTree>
    <p:extLst>
      <p:ext uri="{BB962C8B-B14F-4D97-AF65-F5344CB8AC3E}">
        <p14:creationId xmlns:p14="http://schemas.microsoft.com/office/powerpoint/2010/main" val="14847739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DA306C8-0CC4-040C-D0D5-AA7A98121078}"/>
            </a:ext>
          </a:extLst>
        </p:cNvPr>
        <p:cNvGrpSpPr/>
        <p:nvPr/>
      </p:nvGrpSpPr>
      <p:grpSpPr>
        <a:xfrm>
          <a:off x="0" y="0"/>
          <a:ext cx="0" cy="0"/>
          <a:chOff x="0" y="0"/>
          <a:chExt cx="0" cy="0"/>
        </a:xfrm>
      </p:grpSpPr>
      <p:pic>
        <p:nvPicPr>
          <p:cNvPr id="2" name="object 2">
            <a:extLst>
              <a:ext uri="{FF2B5EF4-FFF2-40B4-BE49-F238E27FC236}">
                <a16:creationId xmlns:a16="http://schemas.microsoft.com/office/drawing/2014/main" id="{73DA4F9C-A6AA-2ECD-4CD5-830538E7AE67}"/>
              </a:ext>
            </a:extLst>
          </p:cNvPr>
          <p:cNvPicPr/>
          <p:nvPr/>
        </p:nvPicPr>
        <p:blipFill>
          <a:blip r:embed="rId2">
            <a:extLst>
              <a:ext uri="{28A0092B-C50C-407E-A947-70E740481C1C}">
                <a14:useLocalDpi xmlns:a14="http://schemas.microsoft.com/office/drawing/2010/main" val="0"/>
              </a:ext>
            </a:extLst>
          </a:blip>
          <a:srcRect r="716" b="1"/>
          <a:stretch>
            <a:fillRect/>
          </a:stretch>
        </p:blipFill>
        <p:spPr>
          <a:xfrm>
            <a:off x="-4659" y="10"/>
            <a:ext cx="18643598" cy="10515590"/>
          </a:xfrm>
          <a:prstGeom prst="rect">
            <a:avLst/>
          </a:prstGeom>
        </p:spPr>
      </p:pic>
      <p:sp>
        <p:nvSpPr>
          <p:cNvPr id="3" name="TextBox 2">
            <a:extLst>
              <a:ext uri="{FF2B5EF4-FFF2-40B4-BE49-F238E27FC236}">
                <a16:creationId xmlns:a16="http://schemas.microsoft.com/office/drawing/2014/main" id="{C79E83E8-CF2B-A952-78C1-9A629C59ADE7}"/>
              </a:ext>
            </a:extLst>
          </p:cNvPr>
          <p:cNvSpPr txBox="1"/>
          <p:nvPr/>
        </p:nvSpPr>
        <p:spPr>
          <a:xfrm>
            <a:off x="1677924" y="499176"/>
            <a:ext cx="15380970" cy="5481326"/>
          </a:xfrm>
          <a:prstGeom prst="rect">
            <a:avLst/>
          </a:prstGeom>
          <a:effectLst>
            <a:outerShdw blurRad="50800" dist="38100" dir="2700000" algn="tl" rotWithShape="0">
              <a:prstClr val="black">
                <a:alpha val="40000"/>
              </a:prstClr>
            </a:outerShdw>
          </a:effectLst>
        </p:spPr>
        <p:txBody>
          <a:bodyPr vert="horz" lIns="91440" tIns="45720" rIns="91440" bIns="45720" rtlCol="0" anchor="b">
            <a:normAutofit/>
          </a:bodyPr>
          <a:lstStyle/>
          <a:p>
            <a:pPr algn="ctr" rtl="0">
              <a:lnSpc>
                <a:spcPct val="90000"/>
              </a:lnSpc>
              <a:spcBef>
                <a:spcPct val="0"/>
              </a:spcBef>
              <a:spcAft>
                <a:spcPts val="600"/>
              </a:spcAft>
            </a:pPr>
            <a:r>
              <a:rPr lang="en-US" sz="8000" b="1" kern="1200" dirty="0">
                <a:solidFill>
                  <a:srgbClr val="FFFFFF"/>
                </a:solidFill>
                <a:latin typeface="+mj-lt"/>
                <a:ea typeface="+mj-ea"/>
                <a:cs typeface="+mj-cs"/>
              </a:rPr>
              <a:t>Power-BI Dashboard 1 </a:t>
            </a:r>
          </a:p>
        </p:txBody>
      </p:sp>
    </p:spTree>
    <p:extLst>
      <p:ext uri="{BB962C8B-B14F-4D97-AF65-F5344CB8AC3E}">
        <p14:creationId xmlns:p14="http://schemas.microsoft.com/office/powerpoint/2010/main" val="8296902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65BF360-B4B3-8C03-C0FF-BC29745E4096}"/>
            </a:ext>
          </a:extLst>
        </p:cNvPr>
        <p:cNvGrpSpPr/>
        <p:nvPr/>
      </p:nvGrpSpPr>
      <p:grpSpPr>
        <a:xfrm>
          <a:off x="0" y="0"/>
          <a:ext cx="0" cy="0"/>
          <a:chOff x="0" y="0"/>
          <a:chExt cx="0" cy="0"/>
        </a:xfrm>
      </p:grpSpPr>
      <p:pic>
        <p:nvPicPr>
          <p:cNvPr id="2" name="object 2">
            <a:extLst>
              <a:ext uri="{FF2B5EF4-FFF2-40B4-BE49-F238E27FC236}">
                <a16:creationId xmlns:a16="http://schemas.microsoft.com/office/drawing/2014/main" id="{141B36BF-3F8E-4BB7-0945-F8212FE3AAC1}"/>
              </a:ext>
            </a:extLst>
          </p:cNvPr>
          <p:cNvPicPr/>
          <p:nvPr/>
        </p:nvPicPr>
        <p:blipFill>
          <a:blip r:embed="rId2">
            <a:extLst>
              <a:ext uri="{28A0092B-C50C-407E-A947-70E740481C1C}">
                <a14:useLocalDpi xmlns:a14="http://schemas.microsoft.com/office/drawing/2010/main" val="0"/>
              </a:ext>
            </a:extLst>
          </a:blip>
          <a:srcRect l="1182" r="1182"/>
          <a:stretch/>
        </p:blipFill>
        <p:spPr>
          <a:xfrm>
            <a:off x="-4659" y="10"/>
            <a:ext cx="18643598" cy="10515590"/>
          </a:xfrm>
          <a:prstGeom prst="rect">
            <a:avLst/>
          </a:prstGeom>
        </p:spPr>
      </p:pic>
      <p:sp>
        <p:nvSpPr>
          <p:cNvPr id="3" name="TextBox 2">
            <a:extLst>
              <a:ext uri="{FF2B5EF4-FFF2-40B4-BE49-F238E27FC236}">
                <a16:creationId xmlns:a16="http://schemas.microsoft.com/office/drawing/2014/main" id="{78BDDB88-2601-8194-5701-FD37E5AC074A}"/>
              </a:ext>
            </a:extLst>
          </p:cNvPr>
          <p:cNvSpPr txBox="1"/>
          <p:nvPr/>
        </p:nvSpPr>
        <p:spPr>
          <a:xfrm>
            <a:off x="1677924" y="499176"/>
            <a:ext cx="15380970" cy="5481326"/>
          </a:xfrm>
          <a:prstGeom prst="rect">
            <a:avLst/>
          </a:prstGeom>
          <a:effectLst>
            <a:outerShdw blurRad="50800" dist="38100" dir="2700000" algn="tl" rotWithShape="0">
              <a:prstClr val="black">
                <a:alpha val="40000"/>
              </a:prstClr>
            </a:outerShdw>
          </a:effectLst>
        </p:spPr>
        <p:txBody>
          <a:bodyPr vert="horz" lIns="91440" tIns="45720" rIns="91440" bIns="45720" rtlCol="0" anchor="b">
            <a:normAutofit/>
          </a:bodyPr>
          <a:lstStyle/>
          <a:p>
            <a:pPr algn="ctr" rtl="0">
              <a:lnSpc>
                <a:spcPct val="90000"/>
              </a:lnSpc>
              <a:spcBef>
                <a:spcPct val="0"/>
              </a:spcBef>
              <a:spcAft>
                <a:spcPts val="600"/>
              </a:spcAft>
            </a:pPr>
            <a:r>
              <a:rPr lang="en-US" sz="8000" b="1" kern="1200" dirty="0">
                <a:solidFill>
                  <a:srgbClr val="FFFFFF"/>
                </a:solidFill>
                <a:latin typeface="+mj-lt"/>
                <a:ea typeface="+mj-ea"/>
                <a:cs typeface="+mj-cs"/>
              </a:rPr>
              <a:t>Power-BI Dashboard 2</a:t>
            </a:r>
          </a:p>
        </p:txBody>
      </p:sp>
    </p:spTree>
    <p:extLst>
      <p:ext uri="{BB962C8B-B14F-4D97-AF65-F5344CB8AC3E}">
        <p14:creationId xmlns:p14="http://schemas.microsoft.com/office/powerpoint/2010/main" val="38445270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AE69BB5-9DB2-5775-EE18-D7B2CF3878EC}"/>
            </a:ext>
          </a:extLst>
        </p:cNvPr>
        <p:cNvGrpSpPr/>
        <p:nvPr/>
      </p:nvGrpSpPr>
      <p:grpSpPr>
        <a:xfrm>
          <a:off x="0" y="0"/>
          <a:ext cx="0" cy="0"/>
          <a:chOff x="0" y="0"/>
          <a:chExt cx="0" cy="0"/>
        </a:xfrm>
      </p:grpSpPr>
      <p:pic>
        <p:nvPicPr>
          <p:cNvPr id="2" name="object 2">
            <a:extLst>
              <a:ext uri="{FF2B5EF4-FFF2-40B4-BE49-F238E27FC236}">
                <a16:creationId xmlns:a16="http://schemas.microsoft.com/office/drawing/2014/main" id="{51B7642B-1E79-D1A1-0972-3DA30953CDB1}"/>
              </a:ext>
            </a:extLst>
          </p:cNvPr>
          <p:cNvPicPr/>
          <p:nvPr/>
        </p:nvPicPr>
        <p:blipFill>
          <a:blip r:embed="rId2">
            <a:extLst>
              <a:ext uri="{28A0092B-C50C-407E-A947-70E740481C1C}">
                <a14:useLocalDpi xmlns:a14="http://schemas.microsoft.com/office/drawing/2010/main" val="0"/>
              </a:ext>
            </a:extLst>
          </a:blip>
          <a:srcRect l="918" r="918"/>
          <a:stretch/>
        </p:blipFill>
        <p:spPr>
          <a:xfrm>
            <a:off x="-4659" y="10"/>
            <a:ext cx="18643598" cy="10515590"/>
          </a:xfrm>
          <a:prstGeom prst="rect">
            <a:avLst/>
          </a:prstGeom>
        </p:spPr>
      </p:pic>
      <p:sp>
        <p:nvSpPr>
          <p:cNvPr id="3" name="TextBox 2">
            <a:extLst>
              <a:ext uri="{FF2B5EF4-FFF2-40B4-BE49-F238E27FC236}">
                <a16:creationId xmlns:a16="http://schemas.microsoft.com/office/drawing/2014/main" id="{44DAAA2C-D135-CA71-774F-49A7509BD2E4}"/>
              </a:ext>
            </a:extLst>
          </p:cNvPr>
          <p:cNvSpPr txBox="1"/>
          <p:nvPr/>
        </p:nvSpPr>
        <p:spPr>
          <a:xfrm>
            <a:off x="1677924" y="499176"/>
            <a:ext cx="15380970" cy="5481326"/>
          </a:xfrm>
          <a:prstGeom prst="rect">
            <a:avLst/>
          </a:prstGeom>
          <a:effectLst>
            <a:outerShdw blurRad="50800" dist="38100" dir="2700000" algn="tl" rotWithShape="0">
              <a:prstClr val="black">
                <a:alpha val="40000"/>
              </a:prstClr>
            </a:outerShdw>
          </a:effectLst>
        </p:spPr>
        <p:txBody>
          <a:bodyPr vert="horz" lIns="91440" tIns="45720" rIns="91440" bIns="45720" rtlCol="0" anchor="b">
            <a:normAutofit/>
          </a:bodyPr>
          <a:lstStyle/>
          <a:p>
            <a:pPr algn="ctr" rtl="0">
              <a:lnSpc>
                <a:spcPct val="90000"/>
              </a:lnSpc>
              <a:spcBef>
                <a:spcPct val="0"/>
              </a:spcBef>
              <a:spcAft>
                <a:spcPts val="600"/>
              </a:spcAft>
            </a:pPr>
            <a:r>
              <a:rPr lang="en-US" sz="8000" b="1" kern="1200" dirty="0">
                <a:solidFill>
                  <a:srgbClr val="FFFFFF"/>
                </a:solidFill>
                <a:latin typeface="+mj-lt"/>
                <a:ea typeface="+mj-ea"/>
                <a:cs typeface="+mj-cs"/>
              </a:rPr>
              <a:t>Power-BI Dashboard 3</a:t>
            </a:r>
          </a:p>
        </p:txBody>
      </p:sp>
    </p:spTree>
    <p:extLst>
      <p:ext uri="{BB962C8B-B14F-4D97-AF65-F5344CB8AC3E}">
        <p14:creationId xmlns:p14="http://schemas.microsoft.com/office/powerpoint/2010/main" val="888301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1CAD71F-9009-70FB-720A-0CD73BAAF293}"/>
            </a:ext>
          </a:extLst>
        </p:cNvPr>
        <p:cNvGrpSpPr/>
        <p:nvPr/>
      </p:nvGrpSpPr>
      <p:grpSpPr>
        <a:xfrm>
          <a:off x="0" y="0"/>
          <a:ext cx="0" cy="0"/>
          <a:chOff x="0" y="0"/>
          <a:chExt cx="0" cy="0"/>
        </a:xfrm>
      </p:grpSpPr>
      <p:pic>
        <p:nvPicPr>
          <p:cNvPr id="19" name="Picture 18" descr="A screenshot of a computer&#10;&#10;AI-generated content may be incorrect.">
            <a:extLst>
              <a:ext uri="{FF2B5EF4-FFF2-40B4-BE49-F238E27FC236}">
                <a16:creationId xmlns:a16="http://schemas.microsoft.com/office/drawing/2014/main" id="{7F8FF81D-EEE9-6955-56C5-9A57DD4664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83883" y="-84976"/>
            <a:ext cx="6149558" cy="3200113"/>
          </a:xfrm>
          <a:prstGeom prst="rect">
            <a:avLst/>
          </a:prstGeom>
        </p:spPr>
      </p:pic>
      <p:pic>
        <p:nvPicPr>
          <p:cNvPr id="21" name="Picture 20" descr="A close-up of text&#10;&#10;AI-generated content may be incorrect.">
            <a:extLst>
              <a:ext uri="{FF2B5EF4-FFF2-40B4-BE49-F238E27FC236}">
                <a16:creationId xmlns:a16="http://schemas.microsoft.com/office/drawing/2014/main" id="{362B262D-0F16-5107-492F-2505638F9F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583" y="-44582"/>
            <a:ext cx="12463563" cy="3024793"/>
          </a:xfrm>
          <a:prstGeom prst="rect">
            <a:avLst/>
          </a:prstGeom>
        </p:spPr>
      </p:pic>
      <p:pic>
        <p:nvPicPr>
          <p:cNvPr id="25" name="Picture 24" descr="A computer screen shot of a computer&#10;&#10;AI-generated content may be incorrect.">
            <a:extLst>
              <a:ext uri="{FF2B5EF4-FFF2-40B4-BE49-F238E27FC236}">
                <a16:creationId xmlns:a16="http://schemas.microsoft.com/office/drawing/2014/main" id="{7C80A6AE-22E2-93BC-3AC7-BD0EAA7C626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03" y="3115137"/>
            <a:ext cx="12506325" cy="3742863"/>
          </a:xfrm>
          <a:prstGeom prst="rect">
            <a:avLst/>
          </a:prstGeom>
        </p:spPr>
      </p:pic>
      <p:sp>
        <p:nvSpPr>
          <p:cNvPr id="3" name="TextBox 2">
            <a:extLst>
              <a:ext uri="{FF2B5EF4-FFF2-40B4-BE49-F238E27FC236}">
                <a16:creationId xmlns:a16="http://schemas.microsoft.com/office/drawing/2014/main" id="{57FF65E3-FC4C-67A2-3AF7-D33097E23F70}"/>
              </a:ext>
            </a:extLst>
          </p:cNvPr>
          <p:cNvSpPr txBox="1"/>
          <p:nvPr/>
        </p:nvSpPr>
        <p:spPr>
          <a:xfrm>
            <a:off x="2006600" y="3657600"/>
            <a:ext cx="15380970" cy="1460476"/>
          </a:xfrm>
          <a:prstGeom prst="rect">
            <a:avLst/>
          </a:prstGeom>
          <a:effectLst>
            <a:outerShdw blurRad="50800" dist="38100" dir="2700000" algn="tl" rotWithShape="0">
              <a:prstClr val="black">
                <a:alpha val="40000"/>
              </a:prstClr>
            </a:outerShdw>
          </a:effectLst>
        </p:spPr>
        <p:txBody>
          <a:bodyPr vert="horz" lIns="91440" tIns="45720" rIns="91440" bIns="45720" rtlCol="0" anchor="b">
            <a:normAutofit/>
          </a:bodyPr>
          <a:lstStyle/>
          <a:p>
            <a:pPr algn="ctr" rtl="0">
              <a:lnSpc>
                <a:spcPct val="90000"/>
              </a:lnSpc>
              <a:spcBef>
                <a:spcPct val="0"/>
              </a:spcBef>
              <a:spcAft>
                <a:spcPts val="600"/>
              </a:spcAft>
            </a:pPr>
            <a:r>
              <a:rPr lang="en-US" sz="8000" b="1" kern="1200" dirty="0">
                <a:solidFill>
                  <a:schemeClr val="tx1"/>
                </a:solidFill>
                <a:latin typeface="+mj-lt"/>
                <a:ea typeface="+mj-ea"/>
                <a:cs typeface="+mj-cs"/>
              </a:rPr>
              <a:t>My SQL</a:t>
            </a:r>
          </a:p>
        </p:txBody>
      </p:sp>
      <p:pic>
        <p:nvPicPr>
          <p:cNvPr id="27" name="Picture 26" descr="A screenshot of a computer program&#10;&#10;AI-generated content may be incorrect.">
            <a:extLst>
              <a:ext uri="{FF2B5EF4-FFF2-40B4-BE49-F238E27FC236}">
                <a16:creationId xmlns:a16="http://schemas.microsoft.com/office/drawing/2014/main" id="{9FDE0979-EA4F-D8AC-C3A9-11AB2E6E872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546548" y="3369749"/>
            <a:ext cx="6112710" cy="3121581"/>
          </a:xfrm>
          <a:prstGeom prst="rect">
            <a:avLst/>
          </a:prstGeom>
        </p:spPr>
      </p:pic>
      <p:pic>
        <p:nvPicPr>
          <p:cNvPr id="29" name="Picture 28" descr="A screenshot of a computer program&#10;&#10;AI-generated content may be incorrect.">
            <a:extLst>
              <a:ext uri="{FF2B5EF4-FFF2-40B4-BE49-F238E27FC236}">
                <a16:creationId xmlns:a16="http://schemas.microsoft.com/office/drawing/2014/main" id="{07E29E01-6F63-CE15-825E-102922248E4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473722" y="6493690"/>
            <a:ext cx="6156759" cy="4019550"/>
          </a:xfrm>
          <a:prstGeom prst="rect">
            <a:avLst/>
          </a:prstGeom>
        </p:spPr>
      </p:pic>
      <p:pic>
        <p:nvPicPr>
          <p:cNvPr id="31" name="Picture 30" descr="A screenshot of a computer program&#10;&#10;AI-generated content may be incorrect.">
            <a:extLst>
              <a:ext uri="{FF2B5EF4-FFF2-40B4-BE49-F238E27FC236}">
                <a16:creationId xmlns:a16="http://schemas.microsoft.com/office/drawing/2014/main" id="{BD5C18E3-B471-6064-DB60-B72A52040FC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6943" y="6858000"/>
            <a:ext cx="6528637" cy="3652232"/>
          </a:xfrm>
          <a:prstGeom prst="rect">
            <a:avLst/>
          </a:prstGeom>
        </p:spPr>
      </p:pic>
      <p:pic>
        <p:nvPicPr>
          <p:cNvPr id="33" name="Picture 32" descr="A screenshot of a computer program&#10;&#10;AI-generated content may be incorrect.">
            <a:extLst>
              <a:ext uri="{FF2B5EF4-FFF2-40B4-BE49-F238E27FC236}">
                <a16:creationId xmlns:a16="http://schemas.microsoft.com/office/drawing/2014/main" id="{AE35733D-D247-1ADC-FC95-2BE6CC817DC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545580" y="6910525"/>
            <a:ext cx="5945504" cy="3742862"/>
          </a:xfrm>
          <a:prstGeom prst="rect">
            <a:avLst/>
          </a:prstGeom>
        </p:spPr>
      </p:pic>
    </p:spTree>
    <p:extLst>
      <p:ext uri="{BB962C8B-B14F-4D97-AF65-F5344CB8AC3E}">
        <p14:creationId xmlns:p14="http://schemas.microsoft.com/office/powerpoint/2010/main" val="39232961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3689F07C-99D1-53C0-B517-5978F8EB7E37}"/>
            </a:ext>
          </a:extLst>
        </p:cNvPr>
        <p:cNvGrpSpPr/>
        <p:nvPr/>
      </p:nvGrpSpPr>
      <p:grpSpPr>
        <a:xfrm>
          <a:off x="0" y="0"/>
          <a:ext cx="0" cy="0"/>
          <a:chOff x="0" y="0"/>
          <a:chExt cx="0" cy="0"/>
        </a:xfrm>
      </p:grpSpPr>
      <p:pic>
        <p:nvPicPr>
          <p:cNvPr id="2" name="object 2">
            <a:extLst>
              <a:ext uri="{FF2B5EF4-FFF2-40B4-BE49-F238E27FC236}">
                <a16:creationId xmlns:a16="http://schemas.microsoft.com/office/drawing/2014/main" id="{0EC46B31-AE70-070E-632C-4F59774D8E15}"/>
              </a:ext>
            </a:extLst>
          </p:cNvPr>
          <p:cNvPicPr/>
          <p:nvPr/>
        </p:nvPicPr>
        <p:blipFill>
          <a:blip r:embed="rId2" cstate="print"/>
          <a:stretch>
            <a:fillRect/>
          </a:stretch>
        </p:blipFill>
        <p:spPr>
          <a:xfrm>
            <a:off x="0" y="0"/>
            <a:ext cx="18643600" cy="10515600"/>
          </a:xfrm>
          <a:prstGeom prst="rect">
            <a:avLst/>
          </a:prstGeom>
        </p:spPr>
      </p:pic>
    </p:spTree>
    <p:extLst>
      <p:ext uri="{BB962C8B-B14F-4D97-AF65-F5344CB8AC3E}">
        <p14:creationId xmlns:p14="http://schemas.microsoft.com/office/powerpoint/2010/main" val="4739377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963295" y="1174750"/>
            <a:ext cx="16730980" cy="7791450"/>
          </a:xfrm>
          <a:prstGeom prst="rect">
            <a:avLst/>
          </a:prstGeom>
        </p:spPr>
      </p:pic>
      <p:sp>
        <p:nvSpPr>
          <p:cNvPr id="3" name="object 3"/>
          <p:cNvSpPr/>
          <p:nvPr/>
        </p:nvSpPr>
        <p:spPr>
          <a:xfrm>
            <a:off x="969010" y="9528809"/>
            <a:ext cx="16730980" cy="0"/>
          </a:xfrm>
          <a:custGeom>
            <a:avLst/>
            <a:gdLst/>
            <a:ahLst/>
            <a:cxnLst/>
            <a:rect l="l" t="t" r="r" b="b"/>
            <a:pathLst>
              <a:path w="16730980">
                <a:moveTo>
                  <a:pt x="0" y="0"/>
                </a:moveTo>
                <a:lnTo>
                  <a:pt x="16730975" y="0"/>
                </a:lnTo>
              </a:path>
            </a:pathLst>
          </a:custGeom>
          <a:ln w="17779">
            <a:solidFill>
              <a:srgbClr val="151515"/>
            </a:solidFill>
          </a:ln>
        </p:spPr>
        <p:txBody>
          <a:bodyPr wrap="square" lIns="0" tIns="0" rIns="0" bIns="0" rtlCol="0"/>
          <a:lstStyle/>
          <a:p>
            <a:endParaRPr/>
          </a:p>
        </p:txBody>
      </p:sp>
      <p:sp>
        <p:nvSpPr>
          <p:cNvPr id="4" name="object 4"/>
          <p:cNvSpPr/>
          <p:nvPr/>
        </p:nvSpPr>
        <p:spPr>
          <a:xfrm>
            <a:off x="969010" y="991447"/>
            <a:ext cx="16725265" cy="0"/>
          </a:xfrm>
          <a:custGeom>
            <a:avLst/>
            <a:gdLst/>
            <a:ahLst/>
            <a:cxnLst/>
            <a:rect l="l" t="t" r="r" b="b"/>
            <a:pathLst>
              <a:path w="16725265">
                <a:moveTo>
                  <a:pt x="0" y="0"/>
                </a:moveTo>
                <a:lnTo>
                  <a:pt x="16725049" y="0"/>
                </a:lnTo>
              </a:path>
            </a:pathLst>
          </a:custGeom>
          <a:ln w="23706">
            <a:solidFill>
              <a:srgbClr val="151515"/>
            </a:solidFill>
          </a:ln>
        </p:spPr>
        <p:txBody>
          <a:bodyPr wrap="square" lIns="0" tIns="0" rIns="0" bIns="0" rtlCol="0"/>
          <a:lstStyle/>
          <a:p>
            <a:endParaRPr/>
          </a:p>
        </p:txBody>
      </p:sp>
      <p:pic>
        <p:nvPicPr>
          <p:cNvPr id="5" name="object 5"/>
          <p:cNvPicPr/>
          <p:nvPr/>
        </p:nvPicPr>
        <p:blipFill>
          <a:blip r:embed="rId3" cstate="print"/>
          <a:stretch>
            <a:fillRect/>
          </a:stretch>
        </p:blipFill>
        <p:spPr>
          <a:xfrm>
            <a:off x="7048500" y="5219700"/>
            <a:ext cx="628650" cy="273050"/>
          </a:xfrm>
          <a:prstGeom prst="rect">
            <a:avLst/>
          </a:prstGeom>
        </p:spPr>
      </p:pic>
      <p:sp>
        <p:nvSpPr>
          <p:cNvPr id="6" name="object 6"/>
          <p:cNvSpPr txBox="1"/>
          <p:nvPr/>
        </p:nvSpPr>
        <p:spPr>
          <a:xfrm>
            <a:off x="1761540" y="5030963"/>
            <a:ext cx="485775" cy="233045"/>
          </a:xfrm>
          <a:prstGeom prst="rect">
            <a:avLst/>
          </a:prstGeom>
        </p:spPr>
        <p:txBody>
          <a:bodyPr vert="horz" wrap="square" lIns="0" tIns="13970" rIns="0" bIns="0" rtlCol="0">
            <a:spAutoFit/>
          </a:bodyPr>
          <a:lstStyle/>
          <a:p>
            <a:pPr marL="12700">
              <a:lnSpc>
                <a:spcPct val="100000"/>
              </a:lnSpc>
              <a:spcBef>
                <a:spcPts val="110"/>
              </a:spcBef>
            </a:pPr>
            <a:r>
              <a:rPr sz="1350" spc="-20" dirty="0">
                <a:solidFill>
                  <a:srgbClr val="1C1C1C"/>
                </a:solidFill>
                <a:latin typeface="Courier New"/>
                <a:cs typeface="Courier New"/>
              </a:rPr>
              <a:t>32</a:t>
            </a:r>
            <a:r>
              <a:rPr sz="1350" spc="-180" dirty="0">
                <a:solidFill>
                  <a:srgbClr val="1C1C1C"/>
                </a:solidFill>
                <a:latin typeface="Courier New"/>
                <a:cs typeface="Courier New"/>
              </a:rPr>
              <a:t> </a:t>
            </a:r>
            <a:r>
              <a:rPr sz="1350" spc="-95" dirty="0">
                <a:solidFill>
                  <a:srgbClr val="1C1C1C"/>
                </a:solidFill>
                <a:latin typeface="Courier New"/>
                <a:cs typeface="Courier New"/>
              </a:rPr>
              <a:t>OK</a:t>
            </a:r>
            <a:endParaRPr sz="1350">
              <a:latin typeface="Courier New"/>
              <a:cs typeface="Courier New"/>
            </a:endParaRPr>
          </a:p>
        </p:txBody>
      </p:sp>
      <p:sp>
        <p:nvSpPr>
          <p:cNvPr id="7" name="object 7"/>
          <p:cNvSpPr txBox="1"/>
          <p:nvPr/>
        </p:nvSpPr>
        <p:spPr>
          <a:xfrm>
            <a:off x="2418411" y="3258961"/>
            <a:ext cx="196215" cy="218440"/>
          </a:xfrm>
          <a:prstGeom prst="rect">
            <a:avLst/>
          </a:prstGeom>
        </p:spPr>
        <p:txBody>
          <a:bodyPr vert="horz" wrap="square" lIns="0" tIns="13970" rIns="0" bIns="0" rtlCol="0">
            <a:spAutoFit/>
          </a:bodyPr>
          <a:lstStyle/>
          <a:p>
            <a:pPr marL="12700">
              <a:lnSpc>
                <a:spcPct val="100000"/>
              </a:lnSpc>
              <a:spcBef>
                <a:spcPts val="110"/>
              </a:spcBef>
            </a:pPr>
            <a:r>
              <a:rPr sz="1250" spc="-25" dirty="0">
                <a:solidFill>
                  <a:srgbClr val="161616"/>
                </a:solidFill>
                <a:latin typeface="Calibri"/>
                <a:cs typeface="Calibri"/>
              </a:rPr>
              <a:t>18</a:t>
            </a:r>
            <a:endParaRPr sz="1250">
              <a:latin typeface="Calibri"/>
              <a:cs typeface="Calibri"/>
            </a:endParaRPr>
          </a:p>
        </p:txBody>
      </p:sp>
      <p:sp>
        <p:nvSpPr>
          <p:cNvPr id="8" name="object 8"/>
          <p:cNvSpPr txBox="1"/>
          <p:nvPr/>
        </p:nvSpPr>
        <p:spPr>
          <a:xfrm>
            <a:off x="3046276" y="2325511"/>
            <a:ext cx="548005" cy="218440"/>
          </a:xfrm>
          <a:prstGeom prst="rect">
            <a:avLst/>
          </a:prstGeom>
        </p:spPr>
        <p:txBody>
          <a:bodyPr vert="horz" wrap="square" lIns="0" tIns="13970" rIns="0" bIns="0" rtlCol="0">
            <a:spAutoFit/>
          </a:bodyPr>
          <a:lstStyle/>
          <a:p>
            <a:pPr marL="12700">
              <a:lnSpc>
                <a:spcPct val="100000"/>
              </a:lnSpc>
              <a:spcBef>
                <a:spcPts val="110"/>
              </a:spcBef>
            </a:pPr>
            <a:r>
              <a:rPr sz="1250" spc="-10" dirty="0">
                <a:solidFill>
                  <a:srgbClr val="4F4F4F"/>
                </a:solidFill>
                <a:latin typeface="Calibri"/>
                <a:cs typeface="Calibri"/>
              </a:rPr>
              <a:t>36S.89K</a:t>
            </a:r>
            <a:endParaRPr sz="1250">
              <a:latin typeface="Calibri"/>
              <a:cs typeface="Calibri"/>
            </a:endParaRPr>
          </a:p>
        </p:txBody>
      </p:sp>
      <p:sp>
        <p:nvSpPr>
          <p:cNvPr id="9" name="object 9"/>
          <p:cNvSpPr txBox="1"/>
          <p:nvPr/>
        </p:nvSpPr>
        <p:spPr>
          <a:xfrm>
            <a:off x="3682187" y="5094287"/>
            <a:ext cx="396240" cy="225425"/>
          </a:xfrm>
          <a:prstGeom prst="rect">
            <a:avLst/>
          </a:prstGeom>
        </p:spPr>
        <p:txBody>
          <a:bodyPr vert="horz" wrap="square" lIns="0" tIns="13970" rIns="0" bIns="0" rtlCol="0">
            <a:spAutoFit/>
          </a:bodyPr>
          <a:lstStyle/>
          <a:p>
            <a:pPr marL="12700">
              <a:lnSpc>
                <a:spcPct val="100000"/>
              </a:lnSpc>
              <a:spcBef>
                <a:spcPts val="110"/>
              </a:spcBef>
            </a:pPr>
            <a:r>
              <a:rPr sz="1300" spc="-125" dirty="0">
                <a:solidFill>
                  <a:srgbClr val="313131"/>
                </a:solidFill>
                <a:latin typeface="Consolas"/>
                <a:cs typeface="Consolas"/>
              </a:rPr>
              <a:t>0.18K</a:t>
            </a:r>
            <a:endParaRPr sz="1300">
              <a:latin typeface="Consolas"/>
              <a:cs typeface="Consolas"/>
            </a:endParaRPr>
          </a:p>
        </p:txBody>
      </p:sp>
      <p:sp>
        <p:nvSpPr>
          <p:cNvPr id="10" name="object 10"/>
          <p:cNvSpPr txBox="1"/>
          <p:nvPr/>
        </p:nvSpPr>
        <p:spPr>
          <a:xfrm>
            <a:off x="4468936" y="3614737"/>
            <a:ext cx="559435" cy="225425"/>
          </a:xfrm>
          <a:prstGeom prst="rect">
            <a:avLst/>
          </a:prstGeom>
        </p:spPr>
        <p:txBody>
          <a:bodyPr vert="horz" wrap="square" lIns="0" tIns="13970" rIns="0" bIns="0" rtlCol="0">
            <a:spAutoFit/>
          </a:bodyPr>
          <a:lstStyle/>
          <a:p>
            <a:pPr marL="12700">
              <a:lnSpc>
                <a:spcPct val="100000"/>
              </a:lnSpc>
              <a:spcBef>
                <a:spcPts val="110"/>
              </a:spcBef>
            </a:pPr>
            <a:r>
              <a:rPr sz="1300" spc="-10" dirty="0">
                <a:solidFill>
                  <a:srgbClr val="1F1F1F"/>
                </a:solidFill>
                <a:latin typeface="Calibri"/>
                <a:cs typeface="Calibri"/>
              </a:rPr>
              <a:t>140.31K</a:t>
            </a:r>
            <a:endParaRPr sz="1300">
              <a:latin typeface="Calibri"/>
              <a:cs typeface="Calibri"/>
            </a:endParaRPr>
          </a:p>
        </p:txBody>
      </p:sp>
      <p:sp>
        <p:nvSpPr>
          <p:cNvPr id="11" name="object 11"/>
          <p:cNvSpPr txBox="1"/>
          <p:nvPr/>
        </p:nvSpPr>
        <p:spPr>
          <a:xfrm>
            <a:off x="6462836" y="2338387"/>
            <a:ext cx="476884" cy="225425"/>
          </a:xfrm>
          <a:prstGeom prst="rect">
            <a:avLst/>
          </a:prstGeom>
        </p:spPr>
        <p:txBody>
          <a:bodyPr vert="horz" wrap="square" lIns="0" tIns="13970" rIns="0" bIns="0" rtlCol="0">
            <a:spAutoFit/>
          </a:bodyPr>
          <a:lstStyle/>
          <a:p>
            <a:pPr marL="12700">
              <a:lnSpc>
                <a:spcPct val="100000"/>
              </a:lnSpc>
              <a:spcBef>
                <a:spcPts val="110"/>
              </a:spcBef>
            </a:pPr>
            <a:r>
              <a:rPr sz="1300" spc="-20" dirty="0">
                <a:solidFill>
                  <a:srgbClr val="3A3A3A"/>
                </a:solidFill>
                <a:latin typeface="Calibri"/>
                <a:cs typeface="Calibri"/>
              </a:rPr>
              <a:t>$1.72B</a:t>
            </a:r>
            <a:endParaRPr sz="1300">
              <a:latin typeface="Calibri"/>
              <a:cs typeface="Calibri"/>
            </a:endParaRPr>
          </a:p>
        </p:txBody>
      </p:sp>
      <p:sp>
        <p:nvSpPr>
          <p:cNvPr id="12" name="object 12"/>
          <p:cNvSpPr txBox="1"/>
          <p:nvPr/>
        </p:nvSpPr>
        <p:spPr>
          <a:xfrm>
            <a:off x="7650811" y="4370211"/>
            <a:ext cx="393065" cy="218440"/>
          </a:xfrm>
          <a:prstGeom prst="rect">
            <a:avLst/>
          </a:prstGeom>
        </p:spPr>
        <p:txBody>
          <a:bodyPr vert="horz" wrap="square" lIns="0" tIns="13970" rIns="0" bIns="0" rtlCol="0">
            <a:spAutoFit/>
          </a:bodyPr>
          <a:lstStyle/>
          <a:p>
            <a:pPr marL="12700">
              <a:lnSpc>
                <a:spcPct val="100000"/>
              </a:lnSpc>
              <a:spcBef>
                <a:spcPts val="110"/>
              </a:spcBef>
            </a:pPr>
            <a:r>
              <a:rPr sz="1250" spc="-10" dirty="0">
                <a:solidFill>
                  <a:srgbClr val="363636"/>
                </a:solidFill>
                <a:latin typeface="Calibri"/>
                <a:cs typeface="Calibri"/>
              </a:rPr>
              <a:t>1.19K</a:t>
            </a:r>
            <a:endParaRPr sz="1250">
              <a:latin typeface="Calibri"/>
              <a:cs typeface="Calibri"/>
            </a:endParaRPr>
          </a:p>
        </p:txBody>
      </p:sp>
      <p:sp>
        <p:nvSpPr>
          <p:cNvPr id="13" name="object 13"/>
          <p:cNvSpPr txBox="1"/>
          <p:nvPr/>
        </p:nvSpPr>
        <p:spPr>
          <a:xfrm>
            <a:off x="1721501" y="5512329"/>
            <a:ext cx="580390" cy="180975"/>
          </a:xfrm>
          <a:prstGeom prst="rect">
            <a:avLst/>
          </a:prstGeom>
        </p:spPr>
        <p:txBody>
          <a:bodyPr vert="horz" wrap="square" lIns="0" tIns="15240" rIns="0" bIns="0" rtlCol="0">
            <a:spAutoFit/>
          </a:bodyPr>
          <a:lstStyle/>
          <a:p>
            <a:pPr marL="12700">
              <a:lnSpc>
                <a:spcPct val="100000"/>
              </a:lnSpc>
              <a:spcBef>
                <a:spcPts val="120"/>
              </a:spcBef>
            </a:pPr>
            <a:r>
              <a:rPr sz="1000" spc="75" dirty="0">
                <a:solidFill>
                  <a:srgbClr val="6B6B6B"/>
                </a:solidFill>
                <a:latin typeface="Calibri"/>
                <a:cs typeface="Calibri"/>
              </a:rPr>
              <a:t>canceled</a:t>
            </a:r>
            <a:endParaRPr sz="1000">
              <a:latin typeface="Calibri"/>
              <a:cs typeface="Calibri"/>
            </a:endParaRPr>
          </a:p>
        </p:txBody>
      </p:sp>
      <p:sp>
        <p:nvSpPr>
          <p:cNvPr id="14" name="object 14"/>
          <p:cNvSpPr txBox="1"/>
          <p:nvPr/>
        </p:nvSpPr>
        <p:spPr>
          <a:xfrm>
            <a:off x="2499230" y="5512329"/>
            <a:ext cx="394335" cy="180975"/>
          </a:xfrm>
          <a:prstGeom prst="rect">
            <a:avLst/>
          </a:prstGeom>
        </p:spPr>
        <p:txBody>
          <a:bodyPr vert="horz" wrap="square" lIns="0" tIns="15240" rIns="0" bIns="0" rtlCol="0">
            <a:spAutoFit/>
          </a:bodyPr>
          <a:lstStyle/>
          <a:p>
            <a:pPr marL="12700">
              <a:lnSpc>
                <a:spcPct val="100000"/>
              </a:lnSpc>
              <a:spcBef>
                <a:spcPts val="120"/>
              </a:spcBef>
            </a:pPr>
            <a:r>
              <a:rPr sz="1000" spc="75" dirty="0">
                <a:solidFill>
                  <a:srgbClr val="7C7C7C"/>
                </a:solidFill>
                <a:latin typeface="Calibri"/>
                <a:cs typeface="Calibri"/>
              </a:rPr>
              <a:t>’a</a:t>
            </a:r>
            <a:r>
              <a:rPr sz="1000" spc="-5" dirty="0">
                <a:solidFill>
                  <a:srgbClr val="7C7C7C"/>
                </a:solidFill>
                <a:latin typeface="Calibri"/>
                <a:cs typeface="Calibri"/>
              </a:rPr>
              <a:t> </a:t>
            </a:r>
            <a:r>
              <a:rPr sz="1000" spc="55" dirty="0">
                <a:solidFill>
                  <a:srgbClr val="707070"/>
                </a:solidFill>
                <a:latin typeface="Calibri"/>
                <a:cs typeface="Calibri"/>
              </a:rPr>
              <a:t>iled</a:t>
            </a:r>
            <a:endParaRPr sz="1000">
              <a:latin typeface="Calibri"/>
              <a:cs typeface="Calibri"/>
            </a:endParaRPr>
          </a:p>
        </p:txBody>
      </p:sp>
      <p:sp>
        <p:nvSpPr>
          <p:cNvPr id="15" name="object 15"/>
          <p:cNvSpPr txBox="1"/>
          <p:nvPr/>
        </p:nvSpPr>
        <p:spPr>
          <a:xfrm>
            <a:off x="2992852" y="5147136"/>
            <a:ext cx="514350" cy="546735"/>
          </a:xfrm>
          <a:prstGeom prst="rect">
            <a:avLst/>
          </a:prstGeom>
        </p:spPr>
        <p:txBody>
          <a:bodyPr vert="horz" wrap="square" lIns="0" tIns="100965" rIns="0" bIns="0" rtlCol="0">
            <a:spAutoFit/>
          </a:bodyPr>
          <a:lstStyle/>
          <a:p>
            <a:pPr marL="12700">
              <a:lnSpc>
                <a:spcPct val="100000"/>
              </a:lnSpc>
              <a:spcBef>
                <a:spcPts val="795"/>
              </a:spcBef>
            </a:pPr>
            <a:r>
              <a:rPr sz="1400" spc="-295" dirty="0">
                <a:solidFill>
                  <a:srgbClr val="242424"/>
                </a:solidFill>
                <a:latin typeface="Courier New"/>
                <a:cs typeface="Courier New"/>
              </a:rPr>
              <a:t>3.16</a:t>
            </a:r>
            <a:endParaRPr sz="1400">
              <a:latin typeface="Courier New"/>
              <a:cs typeface="Courier New"/>
            </a:endParaRPr>
          </a:p>
          <a:p>
            <a:pPr marL="272415">
              <a:lnSpc>
                <a:spcPct val="100000"/>
              </a:lnSpc>
              <a:spcBef>
                <a:spcPts val="520"/>
              </a:spcBef>
            </a:pPr>
            <a:r>
              <a:rPr sz="1000" spc="65" dirty="0">
                <a:solidFill>
                  <a:srgbClr val="909090"/>
                </a:solidFill>
                <a:latin typeface="Calibri"/>
                <a:cs typeface="Calibri"/>
              </a:rPr>
              <a:t>I</a:t>
            </a:r>
            <a:r>
              <a:rPr sz="1000" spc="65" dirty="0">
                <a:solidFill>
                  <a:srgbClr val="696969"/>
                </a:solidFill>
                <a:latin typeface="Calibri"/>
                <a:cs typeface="Calibri"/>
              </a:rPr>
              <a:t>ive</a:t>
            </a:r>
            <a:endParaRPr sz="1000">
              <a:latin typeface="Calibri"/>
              <a:cs typeface="Calibri"/>
            </a:endParaRPr>
          </a:p>
        </p:txBody>
      </p:sp>
      <p:sp>
        <p:nvSpPr>
          <p:cNvPr id="16" name="object 16"/>
          <p:cNvSpPr txBox="1"/>
          <p:nvPr/>
        </p:nvSpPr>
        <p:spPr>
          <a:xfrm>
            <a:off x="3825714" y="5512329"/>
            <a:ext cx="482600" cy="180975"/>
          </a:xfrm>
          <a:prstGeom prst="rect">
            <a:avLst/>
          </a:prstGeom>
        </p:spPr>
        <p:txBody>
          <a:bodyPr vert="horz" wrap="square" lIns="0" tIns="15240" rIns="0" bIns="0" rtlCol="0">
            <a:spAutoFit/>
          </a:bodyPr>
          <a:lstStyle/>
          <a:p>
            <a:pPr marL="12700">
              <a:lnSpc>
                <a:spcPct val="100000"/>
              </a:lnSpc>
              <a:spcBef>
                <a:spcPts val="120"/>
              </a:spcBef>
            </a:pPr>
            <a:r>
              <a:rPr sz="1000" spc="100" dirty="0">
                <a:solidFill>
                  <a:srgbClr val="AAAAAA"/>
                </a:solidFill>
                <a:latin typeface="Calibri"/>
                <a:cs typeface="Calibri"/>
              </a:rPr>
              <a:t>p</a:t>
            </a:r>
            <a:r>
              <a:rPr sz="1000" spc="100" dirty="0">
                <a:solidFill>
                  <a:srgbClr val="696969"/>
                </a:solidFill>
                <a:latin typeface="Calibri"/>
                <a:cs typeface="Calibri"/>
              </a:rPr>
              <a:t>urged</a:t>
            </a:r>
            <a:endParaRPr sz="1000">
              <a:latin typeface="Calibri"/>
              <a:cs typeface="Calibri"/>
            </a:endParaRPr>
          </a:p>
        </p:txBody>
      </p:sp>
      <p:sp>
        <p:nvSpPr>
          <p:cNvPr id="17" name="object 17"/>
          <p:cNvSpPr txBox="1"/>
          <p:nvPr/>
        </p:nvSpPr>
        <p:spPr>
          <a:xfrm>
            <a:off x="4414473" y="5512329"/>
            <a:ext cx="1254125" cy="180975"/>
          </a:xfrm>
          <a:prstGeom prst="rect">
            <a:avLst/>
          </a:prstGeom>
        </p:spPr>
        <p:txBody>
          <a:bodyPr vert="horz" wrap="square" lIns="0" tIns="15240" rIns="0" bIns="0" rtlCol="0">
            <a:spAutoFit/>
          </a:bodyPr>
          <a:lstStyle/>
          <a:p>
            <a:pPr marL="12700">
              <a:lnSpc>
                <a:spcPct val="100000"/>
              </a:lnSpc>
              <a:spcBef>
                <a:spcPts val="120"/>
              </a:spcBef>
            </a:pPr>
            <a:r>
              <a:rPr sz="1000" spc="100" dirty="0">
                <a:solidFill>
                  <a:srgbClr val="646464"/>
                </a:solidFill>
                <a:latin typeface="Calibri"/>
                <a:cs typeface="Calibri"/>
              </a:rPr>
              <a:t>successfu</a:t>
            </a:r>
            <a:r>
              <a:rPr sz="1000" spc="-125" dirty="0">
                <a:solidFill>
                  <a:srgbClr val="646464"/>
                </a:solidFill>
                <a:latin typeface="Calibri"/>
                <a:cs typeface="Calibri"/>
              </a:rPr>
              <a:t> </a:t>
            </a:r>
            <a:r>
              <a:rPr sz="1000" spc="65" dirty="0">
                <a:solidFill>
                  <a:srgbClr val="A1A1A1"/>
                </a:solidFill>
                <a:latin typeface="Calibri"/>
                <a:cs typeface="Calibri"/>
              </a:rPr>
              <a:t>I</a:t>
            </a:r>
            <a:r>
              <a:rPr sz="1000" spc="20" dirty="0">
                <a:solidFill>
                  <a:srgbClr val="A1A1A1"/>
                </a:solidFill>
                <a:latin typeface="Calibri"/>
                <a:cs typeface="Calibri"/>
              </a:rPr>
              <a:t> </a:t>
            </a:r>
            <a:r>
              <a:rPr sz="1000" spc="95" dirty="0">
                <a:solidFill>
                  <a:srgbClr val="696969"/>
                </a:solidFill>
                <a:latin typeface="Calibri"/>
                <a:cs typeface="Calibri"/>
              </a:rPr>
              <a:t>suspend</a:t>
            </a:r>
            <a:endParaRPr sz="1000">
              <a:latin typeface="Calibri"/>
              <a:cs typeface="Calibri"/>
            </a:endParaRPr>
          </a:p>
        </p:txBody>
      </p:sp>
      <p:sp>
        <p:nvSpPr>
          <p:cNvPr id="18" name="object 18"/>
          <p:cNvSpPr txBox="1"/>
          <p:nvPr/>
        </p:nvSpPr>
        <p:spPr>
          <a:xfrm>
            <a:off x="5874588" y="5512329"/>
            <a:ext cx="1988185" cy="180975"/>
          </a:xfrm>
          <a:prstGeom prst="rect">
            <a:avLst/>
          </a:prstGeom>
        </p:spPr>
        <p:txBody>
          <a:bodyPr vert="horz" wrap="square" lIns="0" tIns="15240" rIns="0" bIns="0" rtlCol="0">
            <a:spAutoFit/>
          </a:bodyPr>
          <a:lstStyle/>
          <a:p>
            <a:pPr marL="12700">
              <a:lnSpc>
                <a:spcPct val="100000"/>
              </a:lnSpc>
              <a:spcBef>
                <a:spcPts val="120"/>
              </a:spcBef>
            </a:pPr>
            <a:r>
              <a:rPr sz="1000" dirty="0">
                <a:solidFill>
                  <a:srgbClr val="6E6E6E"/>
                </a:solidFill>
                <a:latin typeface="Calibri"/>
                <a:cs typeface="Calibri"/>
              </a:rPr>
              <a:t>6</a:t>
            </a:r>
            <a:r>
              <a:rPr sz="1000" spc="225" dirty="0">
                <a:solidFill>
                  <a:srgbClr val="6E6E6E"/>
                </a:solidFill>
                <a:latin typeface="Calibri"/>
                <a:cs typeface="Calibri"/>
              </a:rPr>
              <a:t>  </a:t>
            </a:r>
            <a:r>
              <a:rPr sz="1000" dirty="0">
                <a:solidFill>
                  <a:srgbClr val="7C7C7C"/>
                </a:solidFill>
                <a:latin typeface="Calibri"/>
                <a:cs typeface="Calibri"/>
              </a:rPr>
              <a:t>2025</a:t>
            </a:r>
            <a:r>
              <a:rPr sz="1000" spc="50" dirty="0">
                <a:solidFill>
                  <a:srgbClr val="7C7C7C"/>
                </a:solidFill>
                <a:latin typeface="Calibri"/>
                <a:cs typeface="Calibri"/>
              </a:rPr>
              <a:t> </a:t>
            </a:r>
            <a:r>
              <a:rPr sz="1000" dirty="0">
                <a:solidFill>
                  <a:srgbClr val="727272"/>
                </a:solidFill>
                <a:latin typeface="Calibri"/>
                <a:cs typeface="Calibri"/>
              </a:rPr>
              <a:t>Mapbox</a:t>
            </a:r>
            <a:r>
              <a:rPr sz="1000" dirty="0">
                <a:solidFill>
                  <a:srgbClr val="9C9C9C"/>
                </a:solidFill>
                <a:latin typeface="Calibri"/>
                <a:cs typeface="Calibri"/>
              </a:rPr>
              <a:t>6</a:t>
            </a:r>
            <a:r>
              <a:rPr sz="1000" spc="260" dirty="0">
                <a:solidFill>
                  <a:srgbClr val="9C9C9C"/>
                </a:solidFill>
                <a:latin typeface="Calibri"/>
                <a:cs typeface="Calibri"/>
              </a:rPr>
              <a:t>  </a:t>
            </a:r>
            <a:r>
              <a:rPr sz="1000" spc="-10" dirty="0">
                <a:solidFill>
                  <a:srgbClr val="707070"/>
                </a:solidFill>
                <a:latin typeface="Calibri"/>
                <a:cs typeface="Calibri"/>
              </a:rPr>
              <a:t>OpenStreetMap</a:t>
            </a:r>
            <a:endParaRPr sz="1000">
              <a:latin typeface="Calibri"/>
              <a:cs typeface="Calibri"/>
            </a:endParaRPr>
          </a:p>
        </p:txBody>
      </p:sp>
      <p:sp>
        <p:nvSpPr>
          <p:cNvPr id="19" name="object 19"/>
          <p:cNvSpPr txBox="1"/>
          <p:nvPr/>
        </p:nvSpPr>
        <p:spPr>
          <a:xfrm>
            <a:off x="5917938" y="6221989"/>
            <a:ext cx="2052955" cy="1717039"/>
          </a:xfrm>
          <a:prstGeom prst="rect">
            <a:avLst/>
          </a:prstGeom>
        </p:spPr>
        <p:txBody>
          <a:bodyPr vert="horz" wrap="square" lIns="0" tIns="60960" rIns="0" bIns="0" rtlCol="0">
            <a:spAutoFit/>
          </a:bodyPr>
          <a:lstStyle/>
          <a:p>
            <a:pPr marL="14604">
              <a:lnSpc>
                <a:spcPct val="100000"/>
              </a:lnSpc>
              <a:spcBef>
                <a:spcPts val="480"/>
              </a:spcBef>
            </a:pPr>
            <a:r>
              <a:rPr sz="1100" spc="65" dirty="0">
                <a:solidFill>
                  <a:srgbClr val="5D5D5D"/>
                </a:solidFill>
                <a:latin typeface="Calibri"/>
                <a:cs typeface="Calibri"/>
              </a:rPr>
              <a:t>name</a:t>
            </a:r>
            <a:r>
              <a:rPr sz="1100" spc="-35" dirty="0">
                <a:solidFill>
                  <a:srgbClr val="5D5D5D"/>
                </a:solidFill>
                <a:latin typeface="Calibri"/>
                <a:cs typeface="Calibri"/>
              </a:rPr>
              <a:t> </a:t>
            </a:r>
            <a:r>
              <a:rPr sz="1100" spc="50" dirty="0">
                <a:solidFill>
                  <a:srgbClr val="464646"/>
                </a:solidFill>
                <a:latin typeface="Calibri"/>
                <a:cs typeface="Calibri"/>
              </a:rPr>
              <a:t>(crowdfu..</a:t>
            </a:r>
            <a:r>
              <a:rPr sz="1100" spc="459" dirty="0">
                <a:solidFill>
                  <a:srgbClr val="464646"/>
                </a:solidFill>
                <a:latin typeface="Calibri"/>
                <a:cs typeface="Calibri"/>
              </a:rPr>
              <a:t> </a:t>
            </a:r>
            <a:r>
              <a:rPr sz="1100" spc="55" dirty="0">
                <a:solidFill>
                  <a:srgbClr val="4D4D4D"/>
                </a:solidFill>
                <a:latin typeface="Calibri"/>
                <a:cs typeface="Calibri"/>
              </a:rPr>
              <a:t>Amount</a:t>
            </a:r>
            <a:r>
              <a:rPr sz="1100" spc="15" dirty="0">
                <a:solidFill>
                  <a:srgbClr val="4D4D4D"/>
                </a:solidFill>
                <a:latin typeface="Calibri"/>
                <a:cs typeface="Calibri"/>
              </a:rPr>
              <a:t> </a:t>
            </a:r>
            <a:r>
              <a:rPr sz="1100" spc="65" dirty="0">
                <a:solidFill>
                  <a:srgbClr val="3F3F3F"/>
                </a:solidFill>
                <a:latin typeface="Calibri"/>
                <a:cs typeface="Calibri"/>
              </a:rPr>
              <a:t>Rais..</a:t>
            </a:r>
            <a:endParaRPr sz="1100">
              <a:latin typeface="Calibri"/>
              <a:cs typeface="Calibri"/>
            </a:endParaRPr>
          </a:p>
          <a:p>
            <a:pPr marL="16510">
              <a:lnSpc>
                <a:spcPct val="100000"/>
              </a:lnSpc>
              <a:spcBef>
                <a:spcPts val="430"/>
              </a:spcBef>
            </a:pPr>
            <a:r>
              <a:rPr sz="1250" spc="-25" dirty="0">
                <a:solidFill>
                  <a:srgbClr val="4F4F4F"/>
                </a:solidFill>
                <a:latin typeface="Calibri"/>
                <a:cs typeface="Calibri"/>
              </a:rPr>
              <a:t>Art</a:t>
            </a:r>
            <a:endParaRPr sz="1250">
              <a:latin typeface="Calibri"/>
              <a:cs typeface="Calibri"/>
            </a:endParaRPr>
          </a:p>
          <a:p>
            <a:pPr marL="12700">
              <a:lnSpc>
                <a:spcPct val="100000"/>
              </a:lnSpc>
              <a:spcBef>
                <a:spcPts val="500"/>
              </a:spcBef>
            </a:pPr>
            <a:r>
              <a:rPr sz="1150" spc="-10" dirty="0">
                <a:solidFill>
                  <a:srgbClr val="3D3D3D"/>
                </a:solidFill>
                <a:latin typeface="Calibri"/>
                <a:cs typeface="Calibri"/>
              </a:rPr>
              <a:t>Documentary</a:t>
            </a:r>
            <a:endParaRPr sz="1150">
              <a:latin typeface="Calibri"/>
              <a:cs typeface="Calibri"/>
            </a:endParaRPr>
          </a:p>
          <a:p>
            <a:pPr marL="12700">
              <a:lnSpc>
                <a:spcPct val="100000"/>
              </a:lnSpc>
              <a:spcBef>
                <a:spcPts val="520"/>
              </a:spcBef>
            </a:pPr>
            <a:r>
              <a:rPr sz="1200" spc="-10" dirty="0">
                <a:solidFill>
                  <a:srgbClr val="484848"/>
                </a:solidFill>
                <a:latin typeface="Calibri"/>
                <a:cs typeface="Calibri"/>
              </a:rPr>
              <a:t>Fiction</a:t>
            </a:r>
            <a:endParaRPr sz="1200">
              <a:latin typeface="Calibri"/>
              <a:cs typeface="Calibri"/>
            </a:endParaRPr>
          </a:p>
          <a:p>
            <a:pPr marL="13335">
              <a:lnSpc>
                <a:spcPct val="100000"/>
              </a:lnSpc>
              <a:spcBef>
                <a:spcPts val="610"/>
              </a:spcBef>
            </a:pPr>
            <a:r>
              <a:rPr sz="1100" dirty="0">
                <a:solidFill>
                  <a:srgbClr val="575757"/>
                </a:solidFill>
                <a:latin typeface="Calibri"/>
                <a:cs typeface="Calibri"/>
              </a:rPr>
              <a:t>Fil</a:t>
            </a:r>
            <a:r>
              <a:rPr sz="1100" spc="-45" dirty="0">
                <a:solidFill>
                  <a:srgbClr val="575757"/>
                </a:solidFill>
                <a:latin typeface="Calibri"/>
                <a:cs typeface="Calibri"/>
              </a:rPr>
              <a:t> </a:t>
            </a:r>
            <a:r>
              <a:rPr sz="1100" spc="85" dirty="0">
                <a:solidFill>
                  <a:srgbClr val="858585"/>
                </a:solidFill>
                <a:latin typeface="Calibri"/>
                <a:cs typeface="Calibri"/>
              </a:rPr>
              <a:t>m</a:t>
            </a:r>
            <a:r>
              <a:rPr sz="1100" spc="10" dirty="0">
                <a:solidFill>
                  <a:srgbClr val="858585"/>
                </a:solidFill>
                <a:latin typeface="Calibri"/>
                <a:cs typeface="Calibri"/>
              </a:rPr>
              <a:t> </a:t>
            </a:r>
            <a:r>
              <a:rPr sz="1100" dirty="0">
                <a:solidFill>
                  <a:srgbClr val="414141"/>
                </a:solidFill>
                <a:latin typeface="Calibri"/>
                <a:cs typeface="Calibri"/>
              </a:rPr>
              <a:t>8</a:t>
            </a:r>
            <a:r>
              <a:rPr sz="1100" spc="110" dirty="0">
                <a:solidFill>
                  <a:srgbClr val="414141"/>
                </a:solidFill>
                <a:latin typeface="Calibri"/>
                <a:cs typeface="Calibri"/>
              </a:rPr>
              <a:t> </a:t>
            </a:r>
            <a:r>
              <a:rPr sz="1100" spc="-10" dirty="0">
                <a:solidFill>
                  <a:srgbClr val="424242"/>
                </a:solidFill>
                <a:latin typeface="Calibri"/>
                <a:cs typeface="Calibri"/>
              </a:rPr>
              <a:t>Video</a:t>
            </a:r>
            <a:endParaRPr sz="1100">
              <a:latin typeface="Calibri"/>
              <a:cs typeface="Calibri"/>
            </a:endParaRPr>
          </a:p>
          <a:p>
            <a:pPr marL="12700">
              <a:lnSpc>
                <a:spcPct val="100000"/>
              </a:lnSpc>
              <a:spcBef>
                <a:spcPts val="580"/>
              </a:spcBef>
            </a:pPr>
            <a:r>
              <a:rPr sz="1200" spc="-20" dirty="0">
                <a:solidFill>
                  <a:srgbClr val="464646"/>
                </a:solidFill>
                <a:latin typeface="Calibri"/>
                <a:cs typeface="Calibri"/>
              </a:rPr>
              <a:t>Food</a:t>
            </a:r>
            <a:endParaRPr sz="1200">
              <a:latin typeface="Calibri"/>
              <a:cs typeface="Calibri"/>
            </a:endParaRPr>
          </a:p>
          <a:p>
            <a:pPr marL="12700">
              <a:lnSpc>
                <a:spcPct val="100000"/>
              </a:lnSpc>
              <a:spcBef>
                <a:spcPts val="509"/>
              </a:spcBef>
            </a:pPr>
            <a:r>
              <a:rPr sz="1150" spc="-10" dirty="0">
                <a:solidFill>
                  <a:srgbClr val="383838"/>
                </a:solidFill>
                <a:latin typeface="Calibri"/>
                <a:cs typeface="Calibri"/>
              </a:rPr>
              <a:t>Music</a:t>
            </a:r>
            <a:endParaRPr sz="1150">
              <a:latin typeface="Calibri"/>
              <a:cs typeface="Calibri"/>
            </a:endParaRPr>
          </a:p>
        </p:txBody>
      </p:sp>
      <p:sp>
        <p:nvSpPr>
          <p:cNvPr id="20" name="object 20"/>
          <p:cNvSpPr txBox="1"/>
          <p:nvPr/>
        </p:nvSpPr>
        <p:spPr>
          <a:xfrm>
            <a:off x="5921974" y="8249355"/>
            <a:ext cx="853440" cy="681355"/>
          </a:xfrm>
          <a:prstGeom prst="rect">
            <a:avLst/>
          </a:prstGeom>
        </p:spPr>
        <p:txBody>
          <a:bodyPr vert="horz" wrap="square" lIns="0" tIns="15240" rIns="0" bIns="0" rtlCol="0">
            <a:spAutoFit/>
          </a:bodyPr>
          <a:lstStyle/>
          <a:p>
            <a:pPr marL="16510">
              <a:lnSpc>
                <a:spcPct val="100000"/>
              </a:lnSpc>
              <a:spcBef>
                <a:spcPts val="120"/>
              </a:spcBef>
            </a:pPr>
            <a:r>
              <a:rPr sz="1050" dirty="0">
                <a:solidFill>
                  <a:srgbClr val="414141"/>
                </a:solidFill>
                <a:latin typeface="Calibri"/>
                <a:cs typeface="Calibri"/>
              </a:rPr>
              <a:t>ShO</a:t>
            </a:r>
            <a:r>
              <a:rPr sz="1050" spc="300" dirty="0">
                <a:solidFill>
                  <a:srgbClr val="414141"/>
                </a:solidFill>
                <a:latin typeface="Calibri"/>
                <a:cs typeface="Calibri"/>
              </a:rPr>
              <a:t> </a:t>
            </a:r>
            <a:r>
              <a:rPr sz="1050" spc="-35" dirty="0">
                <a:solidFill>
                  <a:srgbClr val="414141"/>
                </a:solidFill>
                <a:latin typeface="Calibri"/>
                <a:cs typeface="Calibri"/>
              </a:rPr>
              <a:t>IS</a:t>
            </a:r>
            <a:endParaRPr sz="1050">
              <a:latin typeface="Calibri"/>
              <a:cs typeface="Calibri"/>
            </a:endParaRPr>
          </a:p>
          <a:p>
            <a:pPr>
              <a:lnSpc>
                <a:spcPct val="100000"/>
              </a:lnSpc>
              <a:spcBef>
                <a:spcPts val="1155"/>
              </a:spcBef>
            </a:pPr>
            <a:endParaRPr sz="1050">
              <a:latin typeface="Calibri"/>
              <a:cs typeface="Calibri"/>
            </a:endParaRPr>
          </a:p>
          <a:p>
            <a:pPr marL="12700">
              <a:lnSpc>
                <a:spcPct val="100000"/>
              </a:lnSpc>
            </a:pPr>
            <a:r>
              <a:rPr sz="1200" dirty="0">
                <a:solidFill>
                  <a:srgbClr val="464646"/>
                </a:solidFill>
                <a:latin typeface="Calibri"/>
                <a:cs typeface="Calibri"/>
              </a:rPr>
              <a:t>Video </a:t>
            </a:r>
            <a:r>
              <a:rPr sz="1200" spc="-10" dirty="0">
                <a:solidFill>
                  <a:srgbClr val="3A3A3A"/>
                </a:solidFill>
                <a:latin typeface="Calibri"/>
                <a:cs typeface="Calibri"/>
              </a:rPr>
              <a:t>Games</a:t>
            </a:r>
            <a:endParaRPr sz="1200">
              <a:latin typeface="Calibri"/>
              <a:cs typeface="Calibri"/>
            </a:endParaRPr>
          </a:p>
        </p:txBody>
      </p:sp>
      <p:sp>
        <p:nvSpPr>
          <p:cNvPr id="21" name="object 21"/>
          <p:cNvSpPr txBox="1"/>
          <p:nvPr/>
        </p:nvSpPr>
        <p:spPr>
          <a:xfrm>
            <a:off x="8099916" y="4054651"/>
            <a:ext cx="231140" cy="299720"/>
          </a:xfrm>
          <a:prstGeom prst="rect">
            <a:avLst/>
          </a:prstGeom>
        </p:spPr>
        <p:txBody>
          <a:bodyPr vert="horz" wrap="square" lIns="0" tIns="12065" rIns="0" bIns="0" rtlCol="0">
            <a:spAutoFit/>
          </a:bodyPr>
          <a:lstStyle/>
          <a:p>
            <a:pPr marL="12700">
              <a:lnSpc>
                <a:spcPct val="100000"/>
              </a:lnSpc>
              <a:spcBef>
                <a:spcPts val="95"/>
              </a:spcBef>
            </a:pPr>
            <a:r>
              <a:rPr sz="1800" spc="-180" dirty="0">
                <a:solidFill>
                  <a:srgbClr val="131313"/>
                </a:solidFill>
                <a:latin typeface="Calibri"/>
                <a:cs typeface="Calibri"/>
              </a:rPr>
              <a:t>s1J</a:t>
            </a:r>
            <a:endParaRPr sz="1800">
              <a:latin typeface="Calibri"/>
              <a:cs typeface="Calibri"/>
            </a:endParaRPr>
          </a:p>
        </p:txBody>
      </p:sp>
      <p:sp>
        <p:nvSpPr>
          <p:cNvPr id="22" name="object 22"/>
          <p:cNvSpPr txBox="1"/>
          <p:nvPr/>
        </p:nvSpPr>
        <p:spPr>
          <a:xfrm>
            <a:off x="9815637" y="2338387"/>
            <a:ext cx="557530" cy="225425"/>
          </a:xfrm>
          <a:prstGeom prst="rect">
            <a:avLst/>
          </a:prstGeom>
        </p:spPr>
        <p:txBody>
          <a:bodyPr vert="horz" wrap="square" lIns="0" tIns="13970" rIns="0" bIns="0" rtlCol="0">
            <a:spAutoFit/>
          </a:bodyPr>
          <a:lstStyle/>
          <a:p>
            <a:pPr marL="12700">
              <a:lnSpc>
                <a:spcPct val="100000"/>
              </a:lnSpc>
              <a:spcBef>
                <a:spcPts val="110"/>
              </a:spcBef>
            </a:pPr>
            <a:r>
              <a:rPr sz="1300" spc="-25" dirty="0">
                <a:solidFill>
                  <a:srgbClr val="494949"/>
                </a:solidFill>
                <a:latin typeface="Calibri"/>
                <a:cs typeface="Calibri"/>
              </a:rPr>
              <a:t>$12.70B</a:t>
            </a:r>
            <a:endParaRPr sz="1300">
              <a:latin typeface="Calibri"/>
              <a:cs typeface="Calibri"/>
            </a:endParaRPr>
          </a:p>
        </p:txBody>
      </p:sp>
      <p:sp>
        <p:nvSpPr>
          <p:cNvPr id="23" name="object 23"/>
          <p:cNvSpPr txBox="1"/>
          <p:nvPr/>
        </p:nvSpPr>
        <p:spPr>
          <a:xfrm>
            <a:off x="8655090" y="6268332"/>
            <a:ext cx="319405" cy="196215"/>
          </a:xfrm>
          <a:prstGeom prst="rect">
            <a:avLst/>
          </a:prstGeom>
        </p:spPr>
        <p:txBody>
          <a:bodyPr vert="horz" wrap="square" lIns="0" tIns="14604" rIns="0" bIns="0" rtlCol="0">
            <a:spAutoFit/>
          </a:bodyPr>
          <a:lstStyle/>
          <a:p>
            <a:pPr marL="12700">
              <a:lnSpc>
                <a:spcPct val="100000"/>
              </a:lnSpc>
              <a:spcBef>
                <a:spcPts val="114"/>
              </a:spcBef>
            </a:pPr>
            <a:r>
              <a:rPr sz="1100" spc="40" dirty="0">
                <a:solidFill>
                  <a:srgbClr val="646464"/>
                </a:solidFill>
                <a:latin typeface="Calibri"/>
                <a:cs typeface="Calibri"/>
              </a:rPr>
              <a:t>Goal</a:t>
            </a:r>
            <a:endParaRPr sz="1100">
              <a:latin typeface="Calibri"/>
              <a:cs typeface="Calibri"/>
            </a:endParaRPr>
          </a:p>
        </p:txBody>
      </p:sp>
      <p:sp>
        <p:nvSpPr>
          <p:cNvPr id="24" name="object 24"/>
          <p:cNvSpPr txBox="1"/>
          <p:nvPr/>
        </p:nvSpPr>
        <p:spPr>
          <a:xfrm>
            <a:off x="9417824" y="6268332"/>
            <a:ext cx="1565275" cy="196215"/>
          </a:xfrm>
          <a:prstGeom prst="rect">
            <a:avLst/>
          </a:prstGeom>
        </p:spPr>
        <p:txBody>
          <a:bodyPr vert="horz" wrap="square" lIns="0" tIns="14604" rIns="0" bIns="0" rtlCol="0">
            <a:spAutoFit/>
          </a:bodyPr>
          <a:lstStyle/>
          <a:p>
            <a:pPr marL="12700">
              <a:lnSpc>
                <a:spcPct val="100000"/>
              </a:lnSpc>
              <a:spcBef>
                <a:spcPts val="114"/>
              </a:spcBef>
              <a:tabLst>
                <a:tab pos="679450" algn="l"/>
              </a:tabLst>
            </a:pPr>
            <a:r>
              <a:rPr sz="1100" spc="55" dirty="0">
                <a:solidFill>
                  <a:srgbClr val="545454"/>
                </a:solidFill>
                <a:latin typeface="Calibri"/>
                <a:cs typeface="Calibri"/>
              </a:rPr>
              <a:t>Projects</a:t>
            </a:r>
            <a:r>
              <a:rPr sz="1100" dirty="0">
                <a:solidFill>
                  <a:srgbClr val="545454"/>
                </a:solidFill>
                <a:latin typeface="Calibri"/>
                <a:cs typeface="Calibri"/>
              </a:rPr>
              <a:t>	</a:t>
            </a:r>
            <a:r>
              <a:rPr sz="1100" spc="65" dirty="0">
                <a:solidFill>
                  <a:srgbClr val="525252"/>
                </a:solidFill>
                <a:latin typeface="Calibri"/>
                <a:cs typeface="Calibri"/>
              </a:rPr>
              <a:t>Successful</a:t>
            </a:r>
            <a:r>
              <a:rPr sz="1100" spc="30" dirty="0">
                <a:solidFill>
                  <a:srgbClr val="525252"/>
                </a:solidFill>
                <a:latin typeface="Calibri"/>
                <a:cs typeface="Calibri"/>
              </a:rPr>
              <a:t> </a:t>
            </a:r>
            <a:r>
              <a:rPr sz="1100" spc="30" dirty="0">
                <a:solidFill>
                  <a:srgbClr val="646464"/>
                </a:solidFill>
                <a:latin typeface="Calibri"/>
                <a:cs typeface="Calibri"/>
              </a:rPr>
              <a:t>p..</a:t>
            </a:r>
            <a:endParaRPr sz="1100">
              <a:latin typeface="Calibri"/>
              <a:cs typeface="Calibri"/>
            </a:endParaRPr>
          </a:p>
        </p:txBody>
      </p:sp>
      <p:sp>
        <p:nvSpPr>
          <p:cNvPr id="25" name="object 25"/>
          <p:cNvSpPr txBox="1"/>
          <p:nvPr/>
        </p:nvSpPr>
        <p:spPr>
          <a:xfrm>
            <a:off x="8351907" y="9036226"/>
            <a:ext cx="1946275" cy="299720"/>
          </a:xfrm>
          <a:prstGeom prst="rect">
            <a:avLst/>
          </a:prstGeom>
        </p:spPr>
        <p:txBody>
          <a:bodyPr vert="horz" wrap="square" lIns="0" tIns="12065" rIns="0" bIns="0" rtlCol="0">
            <a:spAutoFit/>
          </a:bodyPr>
          <a:lstStyle/>
          <a:p>
            <a:pPr marL="12700">
              <a:lnSpc>
                <a:spcPct val="100000"/>
              </a:lnSpc>
              <a:spcBef>
                <a:spcPts val="95"/>
              </a:spcBef>
            </a:pPr>
            <a:r>
              <a:rPr sz="1800" spc="-25" dirty="0">
                <a:solidFill>
                  <a:srgbClr val="494949"/>
                </a:solidFill>
                <a:latin typeface="Calibri"/>
                <a:cs typeface="Calibri"/>
              </a:rPr>
              <a:t>Overview</a:t>
            </a:r>
            <a:r>
              <a:rPr sz="1800" spc="-50" dirty="0">
                <a:solidFill>
                  <a:srgbClr val="494949"/>
                </a:solidFill>
                <a:latin typeface="Calibri"/>
                <a:cs typeface="Calibri"/>
              </a:rPr>
              <a:t> </a:t>
            </a:r>
            <a:r>
              <a:rPr sz="1800" spc="-10" dirty="0">
                <a:solidFill>
                  <a:srgbClr val="494949"/>
                </a:solidFill>
                <a:latin typeface="Calibri"/>
                <a:cs typeface="Calibri"/>
              </a:rPr>
              <a:t>Dashboard</a:t>
            </a:r>
            <a:endParaRPr sz="1800">
              <a:latin typeface="Calibri"/>
              <a:cs typeface="Calibri"/>
            </a:endParaRPr>
          </a:p>
        </p:txBody>
      </p:sp>
      <p:sp>
        <p:nvSpPr>
          <p:cNvPr id="26" name="object 26"/>
          <p:cNvSpPr txBox="1"/>
          <p:nvPr/>
        </p:nvSpPr>
        <p:spPr>
          <a:xfrm>
            <a:off x="13223544" y="2338387"/>
            <a:ext cx="503555" cy="225425"/>
          </a:xfrm>
          <a:prstGeom prst="rect">
            <a:avLst/>
          </a:prstGeom>
        </p:spPr>
        <p:txBody>
          <a:bodyPr vert="horz" wrap="square" lIns="0" tIns="13970" rIns="0" bIns="0" rtlCol="0">
            <a:spAutoFit/>
          </a:bodyPr>
          <a:lstStyle/>
          <a:p>
            <a:pPr marL="12700">
              <a:lnSpc>
                <a:spcPct val="100000"/>
              </a:lnSpc>
              <a:spcBef>
                <a:spcPts val="110"/>
              </a:spcBef>
            </a:pPr>
            <a:r>
              <a:rPr sz="1300" spc="-85" dirty="0">
                <a:solidFill>
                  <a:srgbClr val="4F4F4F"/>
                </a:solidFill>
                <a:latin typeface="Consolas"/>
                <a:cs typeface="Consolas"/>
              </a:rPr>
              <a:t>44.52M</a:t>
            </a:r>
            <a:endParaRPr sz="1300">
              <a:latin typeface="Consolas"/>
              <a:cs typeface="Consolas"/>
            </a:endParaRPr>
          </a:p>
        </p:txBody>
      </p:sp>
      <p:sp>
        <p:nvSpPr>
          <p:cNvPr id="27" name="object 27"/>
          <p:cNvSpPr txBox="1"/>
          <p:nvPr/>
        </p:nvSpPr>
        <p:spPr>
          <a:xfrm>
            <a:off x="12554520" y="3328987"/>
            <a:ext cx="465455" cy="225425"/>
          </a:xfrm>
          <a:prstGeom prst="rect">
            <a:avLst/>
          </a:prstGeom>
        </p:spPr>
        <p:txBody>
          <a:bodyPr vert="horz" wrap="square" lIns="0" tIns="13970" rIns="0" bIns="0" rtlCol="0">
            <a:spAutoFit/>
          </a:bodyPr>
          <a:lstStyle/>
          <a:p>
            <a:pPr marL="12700">
              <a:lnSpc>
                <a:spcPct val="100000"/>
              </a:lnSpc>
              <a:spcBef>
                <a:spcPts val="110"/>
              </a:spcBef>
            </a:pPr>
            <a:r>
              <a:rPr sz="1300" spc="-20" dirty="0">
                <a:solidFill>
                  <a:srgbClr val="232323"/>
                </a:solidFill>
                <a:latin typeface="Calibri"/>
                <a:cs typeface="Calibri"/>
              </a:rPr>
              <a:t>S9.16K</a:t>
            </a:r>
            <a:endParaRPr sz="1300">
              <a:latin typeface="Calibri"/>
              <a:cs typeface="Calibri"/>
            </a:endParaRPr>
          </a:p>
        </p:txBody>
      </p:sp>
      <p:sp>
        <p:nvSpPr>
          <p:cNvPr id="28" name="object 28"/>
          <p:cNvSpPr txBox="1"/>
          <p:nvPr/>
        </p:nvSpPr>
        <p:spPr>
          <a:xfrm>
            <a:off x="13818006" y="3328987"/>
            <a:ext cx="314325" cy="225425"/>
          </a:xfrm>
          <a:prstGeom prst="rect">
            <a:avLst/>
          </a:prstGeom>
        </p:spPr>
        <p:txBody>
          <a:bodyPr vert="horz" wrap="square" lIns="0" tIns="13970" rIns="0" bIns="0" rtlCol="0">
            <a:spAutoFit/>
          </a:bodyPr>
          <a:lstStyle/>
          <a:p>
            <a:pPr marL="12700">
              <a:lnSpc>
                <a:spcPct val="100000"/>
              </a:lnSpc>
              <a:spcBef>
                <a:spcPts val="110"/>
              </a:spcBef>
            </a:pPr>
            <a:r>
              <a:rPr sz="1300" spc="-20" dirty="0">
                <a:solidFill>
                  <a:srgbClr val="151515"/>
                </a:solidFill>
                <a:latin typeface="Calibri"/>
                <a:cs typeface="Calibri"/>
              </a:rPr>
              <a:t>.10K</a:t>
            </a:r>
            <a:endParaRPr sz="1300">
              <a:latin typeface="Calibri"/>
              <a:cs typeface="Calibri"/>
            </a:endParaRPr>
          </a:p>
        </p:txBody>
      </p:sp>
      <p:sp>
        <p:nvSpPr>
          <p:cNvPr id="29" name="object 29"/>
          <p:cNvSpPr txBox="1"/>
          <p:nvPr/>
        </p:nvSpPr>
        <p:spPr>
          <a:xfrm>
            <a:off x="12353825" y="4189588"/>
            <a:ext cx="474980" cy="233045"/>
          </a:xfrm>
          <a:prstGeom prst="rect">
            <a:avLst/>
          </a:prstGeom>
        </p:spPr>
        <p:txBody>
          <a:bodyPr vert="horz" wrap="square" lIns="0" tIns="13970" rIns="0" bIns="0" rtlCol="0">
            <a:spAutoFit/>
          </a:bodyPr>
          <a:lstStyle/>
          <a:p>
            <a:pPr marL="12700">
              <a:lnSpc>
                <a:spcPct val="100000"/>
              </a:lnSpc>
              <a:spcBef>
                <a:spcPts val="110"/>
              </a:spcBef>
            </a:pPr>
            <a:r>
              <a:rPr sz="1350" spc="-40" dirty="0">
                <a:solidFill>
                  <a:srgbClr val="2A2A2A"/>
                </a:solidFill>
                <a:latin typeface="Calibri"/>
                <a:cs typeface="Calibri"/>
              </a:rPr>
              <a:t>24.36K</a:t>
            </a:r>
            <a:endParaRPr sz="1350">
              <a:latin typeface="Calibri"/>
              <a:cs typeface="Calibri"/>
            </a:endParaRPr>
          </a:p>
        </p:txBody>
      </p:sp>
      <p:sp>
        <p:nvSpPr>
          <p:cNvPr id="30" name="object 30"/>
          <p:cNvSpPr txBox="1"/>
          <p:nvPr/>
        </p:nvSpPr>
        <p:spPr>
          <a:xfrm>
            <a:off x="12020470" y="4567061"/>
            <a:ext cx="396875" cy="218440"/>
          </a:xfrm>
          <a:prstGeom prst="rect">
            <a:avLst/>
          </a:prstGeom>
        </p:spPr>
        <p:txBody>
          <a:bodyPr vert="horz" wrap="square" lIns="0" tIns="13970" rIns="0" bIns="0" rtlCol="0">
            <a:spAutoFit/>
          </a:bodyPr>
          <a:lstStyle/>
          <a:p>
            <a:pPr marL="12700">
              <a:lnSpc>
                <a:spcPct val="100000"/>
              </a:lnSpc>
              <a:spcBef>
                <a:spcPts val="110"/>
              </a:spcBef>
            </a:pPr>
            <a:r>
              <a:rPr sz="1250" spc="-10" dirty="0">
                <a:solidFill>
                  <a:srgbClr val="111111"/>
                </a:solidFill>
                <a:latin typeface="Calibri"/>
                <a:cs typeface="Calibri"/>
              </a:rPr>
              <a:t>9.84K</a:t>
            </a:r>
            <a:endParaRPr sz="1250">
              <a:latin typeface="Calibri"/>
              <a:cs typeface="Calibri"/>
            </a:endParaRPr>
          </a:p>
        </p:txBody>
      </p:sp>
      <p:sp>
        <p:nvSpPr>
          <p:cNvPr id="31" name="object 31"/>
          <p:cNvSpPr txBox="1"/>
          <p:nvPr/>
        </p:nvSpPr>
        <p:spPr>
          <a:xfrm>
            <a:off x="13000749" y="3754613"/>
            <a:ext cx="477520" cy="233045"/>
          </a:xfrm>
          <a:prstGeom prst="rect">
            <a:avLst/>
          </a:prstGeom>
        </p:spPr>
        <p:txBody>
          <a:bodyPr vert="horz" wrap="square" lIns="0" tIns="13970" rIns="0" bIns="0" rtlCol="0">
            <a:spAutoFit/>
          </a:bodyPr>
          <a:lstStyle/>
          <a:p>
            <a:pPr marL="12700">
              <a:lnSpc>
                <a:spcPct val="100000"/>
              </a:lnSpc>
              <a:spcBef>
                <a:spcPts val="110"/>
              </a:spcBef>
            </a:pPr>
            <a:r>
              <a:rPr sz="1350" spc="-25" dirty="0">
                <a:solidFill>
                  <a:srgbClr val="232323"/>
                </a:solidFill>
                <a:latin typeface="Calibri"/>
                <a:cs typeface="Calibri"/>
              </a:rPr>
              <a:t>41.S6X</a:t>
            </a:r>
            <a:endParaRPr sz="1350">
              <a:latin typeface="Calibri"/>
              <a:cs typeface="Calibri"/>
            </a:endParaRPr>
          </a:p>
        </p:txBody>
      </p:sp>
      <p:sp>
        <p:nvSpPr>
          <p:cNvPr id="32" name="object 32"/>
          <p:cNvSpPr txBox="1"/>
          <p:nvPr/>
        </p:nvSpPr>
        <p:spPr>
          <a:xfrm>
            <a:off x="13572249" y="3868913"/>
            <a:ext cx="474980" cy="233045"/>
          </a:xfrm>
          <a:prstGeom prst="rect">
            <a:avLst/>
          </a:prstGeom>
        </p:spPr>
        <p:txBody>
          <a:bodyPr vert="horz" wrap="square" lIns="0" tIns="13970" rIns="0" bIns="0" rtlCol="0">
            <a:spAutoFit/>
          </a:bodyPr>
          <a:lstStyle/>
          <a:p>
            <a:pPr marL="12700">
              <a:lnSpc>
                <a:spcPct val="100000"/>
              </a:lnSpc>
              <a:spcBef>
                <a:spcPts val="110"/>
              </a:spcBef>
            </a:pPr>
            <a:r>
              <a:rPr sz="1350" spc="-40" dirty="0">
                <a:solidFill>
                  <a:srgbClr val="444444"/>
                </a:solidFill>
                <a:latin typeface="Calibri"/>
                <a:cs typeface="Calibri"/>
              </a:rPr>
              <a:t>46.16K</a:t>
            </a:r>
            <a:endParaRPr sz="1350">
              <a:latin typeface="Calibri"/>
              <a:cs typeface="Calibri"/>
            </a:endParaRPr>
          </a:p>
        </p:txBody>
      </p:sp>
      <p:sp>
        <p:nvSpPr>
          <p:cNvPr id="33" name="object 33"/>
          <p:cNvSpPr txBox="1"/>
          <p:nvPr/>
        </p:nvSpPr>
        <p:spPr>
          <a:xfrm>
            <a:off x="11225582" y="5126037"/>
            <a:ext cx="2137410" cy="225425"/>
          </a:xfrm>
          <a:prstGeom prst="rect">
            <a:avLst/>
          </a:prstGeom>
        </p:spPr>
        <p:txBody>
          <a:bodyPr vert="horz" wrap="square" lIns="0" tIns="13970" rIns="0" bIns="0" rtlCol="0">
            <a:spAutoFit/>
          </a:bodyPr>
          <a:lstStyle/>
          <a:p>
            <a:pPr marL="12700">
              <a:lnSpc>
                <a:spcPct val="100000"/>
              </a:lnSpc>
              <a:spcBef>
                <a:spcPts val="110"/>
              </a:spcBef>
              <a:tabLst>
                <a:tab pos="1131570" algn="l"/>
                <a:tab pos="1783714" algn="l"/>
              </a:tabLst>
            </a:pPr>
            <a:r>
              <a:rPr sz="1300" spc="-30" dirty="0">
                <a:solidFill>
                  <a:srgbClr val="7B7B7B"/>
                </a:solidFill>
                <a:latin typeface="Courier New"/>
                <a:cs typeface="Courier New"/>
              </a:rPr>
              <a:t>2008</a:t>
            </a:r>
            <a:r>
              <a:rPr sz="1300" spc="-40" dirty="0">
                <a:solidFill>
                  <a:srgbClr val="7B7B7B"/>
                </a:solidFill>
                <a:latin typeface="Courier New"/>
                <a:cs typeface="Courier New"/>
              </a:rPr>
              <a:t> </a:t>
            </a:r>
            <a:r>
              <a:rPr sz="1300" spc="-20" dirty="0">
                <a:solidFill>
                  <a:srgbClr val="757575"/>
                </a:solidFill>
                <a:latin typeface="Courier New"/>
                <a:cs typeface="Courier New"/>
              </a:rPr>
              <a:t>2010</a:t>
            </a:r>
            <a:r>
              <a:rPr sz="1300" dirty="0">
                <a:solidFill>
                  <a:srgbClr val="757575"/>
                </a:solidFill>
                <a:latin typeface="Courier New"/>
                <a:cs typeface="Courier New"/>
              </a:rPr>
              <a:t>	</a:t>
            </a:r>
            <a:r>
              <a:rPr sz="1300" spc="-95" dirty="0">
                <a:solidFill>
                  <a:srgbClr val="727272"/>
                </a:solidFill>
                <a:latin typeface="Courier New"/>
                <a:cs typeface="Courier New"/>
              </a:rPr>
              <a:t>00</a:t>
            </a:r>
            <a:r>
              <a:rPr sz="1300" spc="-220" dirty="0">
                <a:solidFill>
                  <a:srgbClr val="727272"/>
                </a:solidFill>
                <a:latin typeface="Courier New"/>
                <a:cs typeface="Courier New"/>
              </a:rPr>
              <a:t> </a:t>
            </a:r>
            <a:r>
              <a:rPr sz="1300" spc="-50" dirty="0">
                <a:solidFill>
                  <a:srgbClr val="727272"/>
                </a:solidFill>
                <a:latin typeface="Courier New"/>
                <a:cs typeface="Courier New"/>
              </a:rPr>
              <a:t>2</a:t>
            </a:r>
            <a:r>
              <a:rPr sz="1300" dirty="0">
                <a:solidFill>
                  <a:srgbClr val="727272"/>
                </a:solidFill>
                <a:latin typeface="Courier New"/>
                <a:cs typeface="Courier New"/>
              </a:rPr>
              <a:t>	</a:t>
            </a:r>
            <a:r>
              <a:rPr sz="1300" spc="-100" dirty="0">
                <a:solidFill>
                  <a:srgbClr val="727272"/>
                </a:solidFill>
                <a:latin typeface="Courier New"/>
                <a:cs typeface="Courier New"/>
              </a:rPr>
              <a:t>2014</a:t>
            </a:r>
            <a:endParaRPr sz="1300">
              <a:latin typeface="Courier New"/>
              <a:cs typeface="Courier New"/>
            </a:endParaRPr>
          </a:p>
        </p:txBody>
      </p:sp>
      <p:sp>
        <p:nvSpPr>
          <p:cNvPr id="34" name="object 34"/>
          <p:cNvSpPr txBox="1"/>
          <p:nvPr/>
        </p:nvSpPr>
        <p:spPr>
          <a:xfrm>
            <a:off x="14381035" y="3614737"/>
            <a:ext cx="400050" cy="225425"/>
          </a:xfrm>
          <a:prstGeom prst="rect">
            <a:avLst/>
          </a:prstGeom>
        </p:spPr>
        <p:txBody>
          <a:bodyPr vert="horz" wrap="square" lIns="0" tIns="13970" rIns="0" bIns="0" rtlCol="0">
            <a:spAutoFit/>
          </a:bodyPr>
          <a:lstStyle/>
          <a:p>
            <a:pPr marL="12700">
              <a:lnSpc>
                <a:spcPct val="100000"/>
              </a:lnSpc>
              <a:spcBef>
                <a:spcPts val="110"/>
              </a:spcBef>
            </a:pPr>
            <a:r>
              <a:rPr sz="1300" spc="-10" dirty="0">
                <a:solidFill>
                  <a:srgbClr val="0F0F0F"/>
                </a:solidFill>
                <a:latin typeface="Calibri"/>
                <a:cs typeface="Calibri"/>
              </a:rPr>
              <a:t>7.27K</a:t>
            </a:r>
            <a:endParaRPr sz="1300">
              <a:latin typeface="Calibri"/>
              <a:cs typeface="Calibri"/>
            </a:endParaRPr>
          </a:p>
        </p:txBody>
      </p:sp>
      <p:sp>
        <p:nvSpPr>
          <p:cNvPr id="35" name="object 35"/>
          <p:cNvSpPr txBox="1"/>
          <p:nvPr/>
        </p:nvSpPr>
        <p:spPr>
          <a:xfrm>
            <a:off x="14221967" y="4090987"/>
            <a:ext cx="321945" cy="225425"/>
          </a:xfrm>
          <a:prstGeom prst="rect">
            <a:avLst/>
          </a:prstGeom>
        </p:spPr>
        <p:txBody>
          <a:bodyPr vert="horz" wrap="square" lIns="0" tIns="13970" rIns="0" bIns="0" rtlCol="0">
            <a:spAutoFit/>
          </a:bodyPr>
          <a:lstStyle/>
          <a:p>
            <a:pPr marL="12700">
              <a:lnSpc>
                <a:spcPct val="100000"/>
              </a:lnSpc>
              <a:spcBef>
                <a:spcPts val="110"/>
              </a:spcBef>
            </a:pPr>
            <a:r>
              <a:rPr sz="1300" spc="-60" dirty="0">
                <a:solidFill>
                  <a:srgbClr val="595959"/>
                </a:solidFill>
                <a:latin typeface="Calibri"/>
                <a:cs typeface="Calibri"/>
              </a:rPr>
              <a:t>37.4’</a:t>
            </a:r>
            <a:endParaRPr sz="1300">
              <a:latin typeface="Calibri"/>
              <a:cs typeface="Calibri"/>
            </a:endParaRPr>
          </a:p>
        </p:txBody>
      </p:sp>
      <p:sp>
        <p:nvSpPr>
          <p:cNvPr id="36" name="object 36"/>
          <p:cNvSpPr txBox="1"/>
          <p:nvPr/>
        </p:nvSpPr>
        <p:spPr>
          <a:xfrm>
            <a:off x="14399818" y="4529313"/>
            <a:ext cx="240665" cy="233045"/>
          </a:xfrm>
          <a:prstGeom prst="rect">
            <a:avLst/>
          </a:prstGeom>
        </p:spPr>
        <p:txBody>
          <a:bodyPr vert="horz" wrap="square" lIns="0" tIns="13970" rIns="0" bIns="0" rtlCol="0">
            <a:spAutoFit/>
          </a:bodyPr>
          <a:lstStyle/>
          <a:p>
            <a:pPr marL="12700">
              <a:lnSpc>
                <a:spcPct val="100000"/>
              </a:lnSpc>
              <a:spcBef>
                <a:spcPts val="110"/>
              </a:spcBef>
            </a:pPr>
            <a:r>
              <a:rPr sz="1350" spc="-25" dirty="0">
                <a:solidFill>
                  <a:srgbClr val="444444"/>
                </a:solidFill>
                <a:latin typeface="Calibri"/>
                <a:cs typeface="Calibri"/>
              </a:rPr>
              <a:t>1.S</a:t>
            </a:r>
            <a:endParaRPr sz="1350">
              <a:latin typeface="Calibri"/>
              <a:cs typeface="Calibri"/>
            </a:endParaRPr>
          </a:p>
        </p:txBody>
      </p:sp>
      <p:sp>
        <p:nvSpPr>
          <p:cNvPr id="37" name="object 37"/>
          <p:cNvSpPr txBox="1"/>
          <p:nvPr/>
        </p:nvSpPr>
        <p:spPr>
          <a:xfrm>
            <a:off x="14303959" y="5132211"/>
            <a:ext cx="807085" cy="218440"/>
          </a:xfrm>
          <a:prstGeom prst="rect">
            <a:avLst/>
          </a:prstGeom>
        </p:spPr>
        <p:txBody>
          <a:bodyPr vert="horz" wrap="square" lIns="0" tIns="13970" rIns="0" bIns="0" rtlCol="0">
            <a:spAutoFit/>
          </a:bodyPr>
          <a:lstStyle/>
          <a:p>
            <a:pPr marL="12700">
              <a:lnSpc>
                <a:spcPct val="100000"/>
              </a:lnSpc>
              <a:spcBef>
                <a:spcPts val="110"/>
              </a:spcBef>
              <a:tabLst>
                <a:tab pos="475615" algn="l"/>
              </a:tabLst>
            </a:pPr>
            <a:r>
              <a:rPr sz="1250" dirty="0">
                <a:solidFill>
                  <a:srgbClr val="777777"/>
                </a:solidFill>
                <a:latin typeface="Calibri"/>
                <a:cs typeface="Calibri"/>
              </a:rPr>
              <a:t>20</a:t>
            </a:r>
            <a:r>
              <a:rPr sz="1250" spc="350" dirty="0">
                <a:solidFill>
                  <a:srgbClr val="777777"/>
                </a:solidFill>
                <a:latin typeface="Calibri"/>
                <a:cs typeface="Calibri"/>
              </a:rPr>
              <a:t> </a:t>
            </a:r>
            <a:r>
              <a:rPr sz="1250" spc="-50" dirty="0">
                <a:solidFill>
                  <a:srgbClr val="777777"/>
                </a:solidFill>
                <a:latin typeface="Calibri"/>
                <a:cs typeface="Calibri"/>
              </a:rPr>
              <a:t>8</a:t>
            </a:r>
            <a:r>
              <a:rPr sz="1250" dirty="0">
                <a:solidFill>
                  <a:srgbClr val="777777"/>
                </a:solidFill>
                <a:latin typeface="Calibri"/>
                <a:cs typeface="Calibri"/>
              </a:rPr>
              <a:t>	</a:t>
            </a:r>
            <a:r>
              <a:rPr sz="1250" spc="-20" dirty="0">
                <a:solidFill>
                  <a:srgbClr val="707070"/>
                </a:solidFill>
                <a:latin typeface="Calibri"/>
                <a:cs typeface="Calibri"/>
              </a:rPr>
              <a:t>20?0</a:t>
            </a:r>
            <a:endParaRPr sz="1250">
              <a:latin typeface="Calibri"/>
              <a:cs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969009" y="1174750"/>
            <a:ext cx="16725265" cy="7791450"/>
          </a:xfrm>
          <a:prstGeom prst="rect">
            <a:avLst/>
          </a:prstGeom>
        </p:spPr>
      </p:pic>
      <p:sp>
        <p:nvSpPr>
          <p:cNvPr id="3" name="object 3"/>
          <p:cNvSpPr/>
          <p:nvPr/>
        </p:nvSpPr>
        <p:spPr>
          <a:xfrm>
            <a:off x="969010" y="9528809"/>
            <a:ext cx="16730980" cy="0"/>
          </a:xfrm>
          <a:custGeom>
            <a:avLst/>
            <a:gdLst/>
            <a:ahLst/>
            <a:cxnLst/>
            <a:rect l="l" t="t" r="r" b="b"/>
            <a:pathLst>
              <a:path w="16730980">
                <a:moveTo>
                  <a:pt x="0" y="0"/>
                </a:moveTo>
                <a:lnTo>
                  <a:pt x="16730975" y="0"/>
                </a:lnTo>
              </a:path>
            </a:pathLst>
          </a:custGeom>
          <a:ln w="17779">
            <a:solidFill>
              <a:srgbClr val="151515"/>
            </a:solidFill>
          </a:ln>
        </p:spPr>
        <p:txBody>
          <a:bodyPr wrap="square" lIns="0" tIns="0" rIns="0" bIns="0" rtlCol="0"/>
          <a:lstStyle/>
          <a:p>
            <a:endParaRPr/>
          </a:p>
        </p:txBody>
      </p:sp>
      <p:sp>
        <p:nvSpPr>
          <p:cNvPr id="4" name="object 4"/>
          <p:cNvSpPr/>
          <p:nvPr/>
        </p:nvSpPr>
        <p:spPr>
          <a:xfrm>
            <a:off x="969010" y="991447"/>
            <a:ext cx="16725265" cy="0"/>
          </a:xfrm>
          <a:custGeom>
            <a:avLst/>
            <a:gdLst/>
            <a:ahLst/>
            <a:cxnLst/>
            <a:rect l="l" t="t" r="r" b="b"/>
            <a:pathLst>
              <a:path w="16725265">
                <a:moveTo>
                  <a:pt x="0" y="0"/>
                </a:moveTo>
                <a:lnTo>
                  <a:pt x="16725049" y="0"/>
                </a:lnTo>
              </a:path>
            </a:pathLst>
          </a:custGeom>
          <a:ln w="23706">
            <a:solidFill>
              <a:srgbClr val="151515"/>
            </a:solidFill>
          </a:ln>
        </p:spPr>
        <p:txBody>
          <a:bodyPr wrap="square" lIns="0" tIns="0" rIns="0" bIns="0" rtlCol="0"/>
          <a:lstStyle/>
          <a:p>
            <a:endParaRPr/>
          </a:p>
        </p:txBody>
      </p:sp>
      <p:pic>
        <p:nvPicPr>
          <p:cNvPr id="5" name="object 5"/>
          <p:cNvPicPr/>
          <p:nvPr/>
        </p:nvPicPr>
        <p:blipFill>
          <a:blip r:embed="rId3" cstate="print"/>
          <a:stretch>
            <a:fillRect/>
          </a:stretch>
        </p:blipFill>
        <p:spPr>
          <a:xfrm>
            <a:off x="8045450" y="7378700"/>
            <a:ext cx="361950" cy="628650"/>
          </a:xfrm>
          <a:prstGeom prst="rect">
            <a:avLst/>
          </a:prstGeom>
        </p:spPr>
      </p:pic>
      <p:pic>
        <p:nvPicPr>
          <p:cNvPr id="6" name="object 6"/>
          <p:cNvPicPr/>
          <p:nvPr/>
        </p:nvPicPr>
        <p:blipFill>
          <a:blip r:embed="rId4" cstate="print"/>
          <a:stretch>
            <a:fillRect/>
          </a:stretch>
        </p:blipFill>
        <p:spPr>
          <a:xfrm>
            <a:off x="8534400" y="7481147"/>
            <a:ext cx="373379" cy="526202"/>
          </a:xfrm>
          <a:prstGeom prst="rect">
            <a:avLst/>
          </a:prstGeom>
        </p:spPr>
      </p:pic>
      <p:pic>
        <p:nvPicPr>
          <p:cNvPr id="7" name="object 7"/>
          <p:cNvPicPr/>
          <p:nvPr/>
        </p:nvPicPr>
        <p:blipFill>
          <a:blip r:embed="rId5" cstate="print"/>
          <a:stretch>
            <a:fillRect/>
          </a:stretch>
        </p:blipFill>
        <p:spPr>
          <a:xfrm>
            <a:off x="9023350" y="7475219"/>
            <a:ext cx="373379" cy="532130"/>
          </a:xfrm>
          <a:prstGeom prst="rect">
            <a:avLst/>
          </a:prstGeom>
        </p:spPr>
      </p:pic>
      <p:pic>
        <p:nvPicPr>
          <p:cNvPr id="8" name="object 8"/>
          <p:cNvPicPr/>
          <p:nvPr/>
        </p:nvPicPr>
        <p:blipFill>
          <a:blip r:embed="rId6" cstate="print"/>
          <a:stretch>
            <a:fillRect/>
          </a:stretch>
        </p:blipFill>
        <p:spPr>
          <a:xfrm>
            <a:off x="9518650" y="7537450"/>
            <a:ext cx="361950" cy="469900"/>
          </a:xfrm>
          <a:prstGeom prst="rect">
            <a:avLst/>
          </a:prstGeom>
        </p:spPr>
      </p:pic>
      <p:pic>
        <p:nvPicPr>
          <p:cNvPr id="9" name="object 9"/>
          <p:cNvPicPr/>
          <p:nvPr/>
        </p:nvPicPr>
        <p:blipFill>
          <a:blip r:embed="rId7" cstate="print"/>
          <a:stretch>
            <a:fillRect/>
          </a:stretch>
        </p:blipFill>
        <p:spPr>
          <a:xfrm>
            <a:off x="10007600" y="7562850"/>
            <a:ext cx="368300" cy="444500"/>
          </a:xfrm>
          <a:prstGeom prst="rect">
            <a:avLst/>
          </a:prstGeom>
        </p:spPr>
      </p:pic>
      <p:sp>
        <p:nvSpPr>
          <p:cNvPr id="10" name="object 10"/>
          <p:cNvSpPr txBox="1"/>
          <p:nvPr/>
        </p:nvSpPr>
        <p:spPr>
          <a:xfrm>
            <a:off x="2031694" y="5271558"/>
            <a:ext cx="504190" cy="203200"/>
          </a:xfrm>
          <a:prstGeom prst="rect">
            <a:avLst/>
          </a:prstGeom>
        </p:spPr>
        <p:txBody>
          <a:bodyPr vert="horz" wrap="square" lIns="0" tIns="14604" rIns="0" bIns="0" rtlCol="0">
            <a:spAutoFit/>
          </a:bodyPr>
          <a:lstStyle/>
          <a:p>
            <a:pPr marL="12700">
              <a:lnSpc>
                <a:spcPct val="100000"/>
              </a:lnSpc>
              <a:spcBef>
                <a:spcPts val="114"/>
              </a:spcBef>
            </a:pPr>
            <a:r>
              <a:rPr sz="1150" spc="-10" dirty="0">
                <a:solidFill>
                  <a:srgbClr val="5E8589"/>
                </a:solidFill>
                <a:latin typeface="Consolas"/>
                <a:cs typeface="Consolas"/>
              </a:rPr>
              <a:t>Choirs</a:t>
            </a:r>
            <a:endParaRPr sz="1150">
              <a:latin typeface="Consolas"/>
              <a:cs typeface="Consolas"/>
            </a:endParaRPr>
          </a:p>
        </p:txBody>
      </p:sp>
      <p:sp>
        <p:nvSpPr>
          <p:cNvPr id="11" name="object 11"/>
          <p:cNvSpPr txBox="1"/>
          <p:nvPr/>
        </p:nvSpPr>
        <p:spPr>
          <a:xfrm>
            <a:off x="3021661" y="2350911"/>
            <a:ext cx="555625" cy="218440"/>
          </a:xfrm>
          <a:prstGeom prst="rect">
            <a:avLst/>
          </a:prstGeom>
        </p:spPr>
        <p:txBody>
          <a:bodyPr vert="horz" wrap="square" lIns="0" tIns="13970" rIns="0" bIns="0" rtlCol="0">
            <a:spAutoFit/>
          </a:bodyPr>
          <a:lstStyle/>
          <a:p>
            <a:pPr marL="12700">
              <a:lnSpc>
                <a:spcPct val="100000"/>
              </a:lnSpc>
              <a:spcBef>
                <a:spcPts val="110"/>
              </a:spcBef>
            </a:pPr>
            <a:r>
              <a:rPr sz="1250" spc="-10" dirty="0">
                <a:solidFill>
                  <a:srgbClr val="31575B"/>
                </a:solidFill>
                <a:latin typeface="Calibri"/>
                <a:cs typeface="Calibri"/>
              </a:rPr>
              <a:t>140.31K</a:t>
            </a:r>
            <a:endParaRPr sz="1250">
              <a:latin typeface="Calibri"/>
              <a:cs typeface="Calibri"/>
            </a:endParaRPr>
          </a:p>
        </p:txBody>
      </p:sp>
      <p:sp>
        <p:nvSpPr>
          <p:cNvPr id="12" name="object 12"/>
          <p:cNvSpPr txBox="1"/>
          <p:nvPr/>
        </p:nvSpPr>
        <p:spPr>
          <a:xfrm>
            <a:off x="3112274" y="5474582"/>
            <a:ext cx="868680" cy="196215"/>
          </a:xfrm>
          <a:prstGeom prst="rect">
            <a:avLst/>
          </a:prstGeom>
        </p:spPr>
        <p:txBody>
          <a:bodyPr vert="horz" wrap="square" lIns="0" tIns="14604" rIns="0" bIns="0" rtlCol="0">
            <a:spAutoFit/>
          </a:bodyPr>
          <a:lstStyle/>
          <a:p>
            <a:pPr marL="12700">
              <a:lnSpc>
                <a:spcPct val="100000"/>
              </a:lnSpc>
              <a:spcBef>
                <a:spcPts val="114"/>
              </a:spcBef>
            </a:pPr>
            <a:r>
              <a:rPr sz="1100" dirty="0">
                <a:solidFill>
                  <a:srgbClr val="7CA1A5"/>
                </a:solidFill>
                <a:latin typeface="Calibri"/>
                <a:cs typeface="Calibri"/>
              </a:rPr>
              <a:t>De.</a:t>
            </a:r>
            <a:r>
              <a:rPr sz="1100" spc="120" dirty="0">
                <a:solidFill>
                  <a:srgbClr val="7CA1A5"/>
                </a:solidFill>
                <a:latin typeface="Calibri"/>
                <a:cs typeface="Calibri"/>
              </a:rPr>
              <a:t> </a:t>
            </a:r>
            <a:r>
              <a:rPr sz="1100" spc="-10" dirty="0">
                <a:solidFill>
                  <a:srgbClr val="7CA1A5"/>
                </a:solidFill>
                <a:latin typeface="Calibri"/>
                <a:cs typeface="Calibri"/>
              </a:rPr>
              <a:t>elooment</a:t>
            </a:r>
            <a:endParaRPr sz="1100">
              <a:latin typeface="Calibri"/>
              <a:cs typeface="Calibri"/>
            </a:endParaRPr>
          </a:p>
        </p:txBody>
      </p:sp>
      <p:sp>
        <p:nvSpPr>
          <p:cNvPr id="13" name="object 13"/>
          <p:cNvSpPr txBox="1"/>
          <p:nvPr/>
        </p:nvSpPr>
        <p:spPr>
          <a:xfrm>
            <a:off x="4375924" y="5474582"/>
            <a:ext cx="883919" cy="196215"/>
          </a:xfrm>
          <a:prstGeom prst="rect">
            <a:avLst/>
          </a:prstGeom>
        </p:spPr>
        <p:txBody>
          <a:bodyPr vert="horz" wrap="square" lIns="0" tIns="14604" rIns="0" bIns="0" rtlCol="0">
            <a:spAutoFit/>
          </a:bodyPr>
          <a:lstStyle/>
          <a:p>
            <a:pPr marL="12700">
              <a:lnSpc>
                <a:spcPct val="100000"/>
              </a:lnSpc>
              <a:spcBef>
                <a:spcPts val="114"/>
              </a:spcBef>
            </a:pPr>
            <a:r>
              <a:rPr sz="1100" dirty="0">
                <a:solidFill>
                  <a:srgbClr val="7CA3A7"/>
                </a:solidFill>
                <a:latin typeface="Calibri"/>
                <a:cs typeface="Calibri"/>
              </a:rPr>
              <a:t>De'.</a:t>
            </a:r>
            <a:r>
              <a:rPr sz="1100" spc="-60" dirty="0">
                <a:solidFill>
                  <a:srgbClr val="7CA3A7"/>
                </a:solidFill>
                <a:latin typeface="Calibri"/>
                <a:cs typeface="Calibri"/>
              </a:rPr>
              <a:t> </a:t>
            </a:r>
            <a:r>
              <a:rPr sz="1100" dirty="0">
                <a:solidFill>
                  <a:srgbClr val="5D8387"/>
                </a:solidFill>
                <a:latin typeface="Calibri"/>
                <a:cs typeface="Calibri"/>
              </a:rPr>
              <a:t>el</a:t>
            </a:r>
            <a:r>
              <a:rPr sz="1100" dirty="0">
                <a:solidFill>
                  <a:srgbClr val="85A5A7"/>
                </a:solidFill>
                <a:latin typeface="Calibri"/>
                <a:cs typeface="Calibri"/>
              </a:rPr>
              <a:t>one</a:t>
            </a:r>
            <a:r>
              <a:rPr sz="1100" spc="365" dirty="0">
                <a:solidFill>
                  <a:srgbClr val="85A5A7"/>
                </a:solidFill>
                <a:latin typeface="Calibri"/>
                <a:cs typeface="Calibri"/>
              </a:rPr>
              <a:t> </a:t>
            </a:r>
            <a:r>
              <a:rPr sz="1100" spc="25" dirty="0">
                <a:solidFill>
                  <a:srgbClr val="82A3A8"/>
                </a:solidFill>
                <a:latin typeface="Calibri"/>
                <a:cs typeface="Calibri"/>
              </a:rPr>
              <a:t>ent</a:t>
            </a:r>
            <a:endParaRPr sz="1100">
              <a:latin typeface="Calibri"/>
              <a:cs typeface="Calibri"/>
            </a:endParaRPr>
          </a:p>
        </p:txBody>
      </p:sp>
      <p:sp>
        <p:nvSpPr>
          <p:cNvPr id="14" name="object 14"/>
          <p:cNvSpPr txBox="1"/>
          <p:nvPr/>
        </p:nvSpPr>
        <p:spPr>
          <a:xfrm>
            <a:off x="5594088" y="3399542"/>
            <a:ext cx="1788795" cy="438150"/>
          </a:xfrm>
          <a:prstGeom prst="rect">
            <a:avLst/>
          </a:prstGeom>
        </p:spPr>
        <p:txBody>
          <a:bodyPr vert="horz" wrap="square" lIns="0" tIns="35560" rIns="0" bIns="0" rtlCol="0">
            <a:spAutoFit/>
          </a:bodyPr>
          <a:lstStyle/>
          <a:p>
            <a:pPr marL="12700">
              <a:lnSpc>
                <a:spcPct val="100000"/>
              </a:lnSpc>
              <a:spcBef>
                <a:spcPts val="280"/>
              </a:spcBef>
            </a:pPr>
            <a:r>
              <a:rPr sz="1200" spc="-20" dirty="0">
                <a:solidFill>
                  <a:srgbClr val="779795"/>
                </a:solidFill>
                <a:latin typeface="Calibri"/>
                <a:cs typeface="Calibri"/>
              </a:rPr>
              <a:t>Name</a:t>
            </a:r>
            <a:endParaRPr sz="1200">
              <a:latin typeface="Calibri"/>
              <a:cs typeface="Calibri"/>
            </a:endParaRPr>
          </a:p>
          <a:p>
            <a:pPr marL="12700">
              <a:lnSpc>
                <a:spcPct val="100000"/>
              </a:lnSpc>
              <a:spcBef>
                <a:spcPts val="185"/>
              </a:spcBef>
            </a:pPr>
            <a:r>
              <a:rPr sz="1200" spc="10" dirty="0">
                <a:solidFill>
                  <a:srgbClr val="808C97"/>
                </a:solidFill>
                <a:latin typeface="Calibri"/>
                <a:cs typeface="Calibri"/>
              </a:rPr>
              <a:t>BioLite</a:t>
            </a:r>
            <a:r>
              <a:rPr sz="1200" spc="-15" dirty="0">
                <a:solidFill>
                  <a:srgbClr val="808C97"/>
                </a:solidFill>
                <a:latin typeface="Calibri"/>
                <a:cs typeface="Calibri"/>
              </a:rPr>
              <a:t> </a:t>
            </a:r>
            <a:r>
              <a:rPr sz="1200" spc="10" dirty="0">
                <a:solidFill>
                  <a:srgbClr val="6B858A"/>
                </a:solidFill>
                <a:latin typeface="Calibri"/>
                <a:cs typeface="Calibri"/>
              </a:rPr>
              <a:t>FirePit:</a:t>
            </a:r>
            <a:r>
              <a:rPr sz="1200" spc="175" dirty="0">
                <a:solidFill>
                  <a:srgbClr val="6B858A"/>
                </a:solidFill>
                <a:latin typeface="Calibri"/>
                <a:cs typeface="Calibri"/>
              </a:rPr>
              <a:t> </a:t>
            </a:r>
            <a:r>
              <a:rPr sz="1200" spc="10" dirty="0">
                <a:solidFill>
                  <a:srgbClr val="48696B"/>
                </a:solidFill>
                <a:latin typeface="Calibri"/>
                <a:cs typeface="Calibri"/>
              </a:rPr>
              <a:t>See</a:t>
            </a:r>
            <a:r>
              <a:rPr sz="1200" spc="114" dirty="0">
                <a:solidFill>
                  <a:srgbClr val="48696B"/>
                </a:solidFill>
                <a:latin typeface="Calibri"/>
                <a:cs typeface="Calibri"/>
              </a:rPr>
              <a:t> </a:t>
            </a:r>
            <a:r>
              <a:rPr sz="1200" spc="10" dirty="0">
                <a:solidFill>
                  <a:srgbClr val="3F6062"/>
                </a:solidFill>
                <a:latin typeface="Calibri"/>
                <a:cs typeface="Calibri"/>
              </a:rPr>
              <a:t>Fire,</a:t>
            </a:r>
            <a:r>
              <a:rPr sz="1200" spc="-10" dirty="0">
                <a:solidFill>
                  <a:srgbClr val="3F6062"/>
                </a:solidFill>
                <a:latin typeface="Calibri"/>
                <a:cs typeface="Calibri"/>
              </a:rPr>
              <a:t> </a:t>
            </a:r>
            <a:r>
              <a:rPr sz="1200" spc="-25" dirty="0">
                <a:solidFill>
                  <a:srgbClr val="597E80"/>
                </a:solidFill>
                <a:latin typeface="Calibri"/>
                <a:cs typeface="Calibri"/>
              </a:rPr>
              <a:t>N..</a:t>
            </a:r>
            <a:endParaRPr sz="1200">
              <a:latin typeface="Calibri"/>
              <a:cs typeface="Calibri"/>
            </a:endParaRPr>
          </a:p>
        </p:txBody>
      </p:sp>
      <p:sp>
        <p:nvSpPr>
          <p:cNvPr id="15" name="object 15"/>
          <p:cNvSpPr txBox="1"/>
          <p:nvPr/>
        </p:nvSpPr>
        <p:spPr>
          <a:xfrm>
            <a:off x="5595887" y="4013023"/>
            <a:ext cx="1799589" cy="1684020"/>
          </a:xfrm>
          <a:prstGeom prst="rect">
            <a:avLst/>
          </a:prstGeom>
        </p:spPr>
        <p:txBody>
          <a:bodyPr vert="horz" wrap="square" lIns="0" tIns="13335" rIns="0" bIns="0" rtlCol="0">
            <a:spAutoFit/>
          </a:bodyPr>
          <a:lstStyle/>
          <a:p>
            <a:pPr marL="12700" marR="24765" algn="just">
              <a:lnSpc>
                <a:spcPct val="122200"/>
              </a:lnSpc>
              <a:spcBef>
                <a:spcPts val="105"/>
              </a:spcBef>
            </a:pPr>
            <a:r>
              <a:rPr sz="1100" spc="-10" dirty="0">
                <a:solidFill>
                  <a:srgbClr val="414141"/>
                </a:solidFill>
                <a:latin typeface="Arial MT"/>
                <a:cs typeface="Arial MT"/>
              </a:rPr>
              <a:t>Dungeon</a:t>
            </a:r>
            <a:r>
              <a:rPr sz="1100" spc="-30" dirty="0">
                <a:solidFill>
                  <a:srgbClr val="414141"/>
                </a:solidFill>
                <a:latin typeface="Arial MT"/>
                <a:cs typeface="Arial MT"/>
              </a:rPr>
              <a:t> </a:t>
            </a:r>
            <a:r>
              <a:rPr sz="1100" spc="50" dirty="0">
                <a:solidFill>
                  <a:srgbClr val="3F3F3F"/>
                </a:solidFill>
                <a:latin typeface="Arial MT"/>
                <a:cs typeface="Arial MT"/>
              </a:rPr>
              <a:t>of</a:t>
            </a:r>
            <a:r>
              <a:rPr sz="1100" dirty="0">
                <a:solidFill>
                  <a:srgbClr val="3F3F3F"/>
                </a:solidFill>
                <a:latin typeface="Arial MT"/>
                <a:cs typeface="Arial MT"/>
              </a:rPr>
              <a:t> </a:t>
            </a:r>
            <a:r>
              <a:rPr sz="1100" spc="-10" dirty="0">
                <a:solidFill>
                  <a:srgbClr val="5E7E80"/>
                </a:solidFill>
                <a:latin typeface="Arial MT"/>
                <a:cs typeface="Arial MT"/>
              </a:rPr>
              <a:t>Doom:</a:t>
            </a:r>
            <a:r>
              <a:rPr sz="1100" spc="-50" dirty="0">
                <a:solidFill>
                  <a:srgbClr val="5E7E80"/>
                </a:solidFill>
                <a:latin typeface="Arial MT"/>
                <a:cs typeface="Arial MT"/>
              </a:rPr>
              <a:t> </a:t>
            </a:r>
            <a:r>
              <a:rPr sz="1100" spc="-10" dirty="0">
                <a:solidFill>
                  <a:srgbClr val="708E89"/>
                </a:solidFill>
                <a:latin typeface="Arial MT"/>
                <a:cs typeface="Arial MT"/>
              </a:rPr>
              <a:t>Handcr.. </a:t>
            </a:r>
            <a:r>
              <a:rPr sz="1100" spc="-10" dirty="0">
                <a:solidFill>
                  <a:srgbClr val="565656"/>
                </a:solidFill>
                <a:latin typeface="Arial MT"/>
                <a:cs typeface="Arial MT"/>
              </a:rPr>
              <a:t>eufyCam.</a:t>
            </a:r>
            <a:r>
              <a:rPr sz="1100" spc="80" dirty="0">
                <a:solidFill>
                  <a:srgbClr val="565656"/>
                </a:solidFill>
                <a:latin typeface="Arial MT"/>
                <a:cs typeface="Arial MT"/>
              </a:rPr>
              <a:t> </a:t>
            </a:r>
            <a:r>
              <a:rPr sz="1100" spc="-20" dirty="0">
                <a:solidFill>
                  <a:srgbClr val="5B827C"/>
                </a:solidFill>
                <a:latin typeface="Arial MT"/>
                <a:cs typeface="Arial MT"/>
              </a:rPr>
              <a:t>The</a:t>
            </a:r>
            <a:r>
              <a:rPr sz="1100" dirty="0">
                <a:solidFill>
                  <a:srgbClr val="5B827C"/>
                </a:solidFill>
                <a:latin typeface="Arial MT"/>
                <a:cs typeface="Arial MT"/>
              </a:rPr>
              <a:t> </a:t>
            </a:r>
            <a:r>
              <a:rPr sz="1100" dirty="0">
                <a:solidFill>
                  <a:srgbClr val="678085"/>
                </a:solidFill>
                <a:latin typeface="Arial MT"/>
                <a:cs typeface="Arial MT"/>
              </a:rPr>
              <a:t>Wirefree</a:t>
            </a:r>
            <a:r>
              <a:rPr sz="1100" spc="20" dirty="0">
                <a:solidFill>
                  <a:srgbClr val="678085"/>
                </a:solidFill>
                <a:latin typeface="Arial MT"/>
                <a:cs typeface="Arial MT"/>
              </a:rPr>
              <a:t> </a:t>
            </a:r>
            <a:r>
              <a:rPr sz="1100" spc="-20" dirty="0">
                <a:solidFill>
                  <a:srgbClr val="44696B"/>
                </a:solidFill>
                <a:latin typeface="Arial MT"/>
                <a:cs typeface="Arial MT"/>
              </a:rPr>
              <a:t>Se.. </a:t>
            </a:r>
            <a:r>
              <a:rPr sz="1100" dirty="0">
                <a:solidFill>
                  <a:srgbClr val="799397"/>
                </a:solidFill>
                <a:latin typeface="Arial MT"/>
                <a:cs typeface="Arial MT"/>
              </a:rPr>
              <a:t>Rising</a:t>
            </a:r>
            <a:r>
              <a:rPr sz="1100" spc="25" dirty="0">
                <a:solidFill>
                  <a:srgbClr val="799397"/>
                </a:solidFill>
                <a:latin typeface="Arial MT"/>
                <a:cs typeface="Arial MT"/>
              </a:rPr>
              <a:t> </a:t>
            </a:r>
            <a:r>
              <a:rPr sz="1100" spc="-25" dirty="0">
                <a:solidFill>
                  <a:srgbClr val="4F6B70"/>
                </a:solidFill>
                <a:latin typeface="Arial MT"/>
                <a:cs typeface="Arial MT"/>
              </a:rPr>
              <a:t>Sun</a:t>
            </a:r>
            <a:endParaRPr sz="1100">
              <a:latin typeface="Arial MT"/>
              <a:cs typeface="Arial MT"/>
            </a:endParaRPr>
          </a:p>
          <a:p>
            <a:pPr marL="13335" algn="just">
              <a:lnSpc>
                <a:spcPct val="100000"/>
              </a:lnSpc>
              <a:spcBef>
                <a:spcPts val="330"/>
              </a:spcBef>
            </a:pPr>
            <a:r>
              <a:rPr sz="1200" spc="-75" dirty="0">
                <a:solidFill>
                  <a:srgbClr val="2D5254"/>
                </a:solidFill>
                <a:latin typeface="Arial MT"/>
                <a:cs typeface="Arial MT"/>
              </a:rPr>
              <a:t>Taga</a:t>
            </a:r>
            <a:r>
              <a:rPr sz="1200" spc="-40" dirty="0">
                <a:solidFill>
                  <a:srgbClr val="2D5254"/>
                </a:solidFill>
                <a:latin typeface="Arial MT"/>
                <a:cs typeface="Arial MT"/>
              </a:rPr>
              <a:t> </a:t>
            </a:r>
            <a:r>
              <a:rPr sz="1200" spc="-35" dirty="0">
                <a:solidFill>
                  <a:srgbClr val="4D4D4D"/>
                </a:solidFill>
                <a:latin typeface="Arial MT"/>
                <a:cs typeface="Arial MT"/>
              </a:rPr>
              <a:t>2.0</a:t>
            </a:r>
            <a:r>
              <a:rPr sz="1200" spc="-75" dirty="0">
                <a:solidFill>
                  <a:srgbClr val="4D4D4D"/>
                </a:solidFill>
                <a:latin typeface="Arial MT"/>
                <a:cs typeface="Arial MT"/>
              </a:rPr>
              <a:t> </a:t>
            </a:r>
            <a:r>
              <a:rPr sz="1200" spc="-110" dirty="0">
                <a:solidFill>
                  <a:srgbClr val="54797B"/>
                </a:solidFill>
                <a:latin typeface="Arial MT"/>
                <a:cs typeface="Arial MT"/>
              </a:rPr>
              <a:t>-</a:t>
            </a:r>
            <a:r>
              <a:rPr sz="1200" spc="-50" dirty="0">
                <a:solidFill>
                  <a:srgbClr val="54797B"/>
                </a:solidFill>
                <a:latin typeface="Arial MT"/>
                <a:cs typeface="Arial MT"/>
              </a:rPr>
              <a:t> </a:t>
            </a:r>
            <a:r>
              <a:rPr sz="1200" spc="-90" dirty="0">
                <a:solidFill>
                  <a:srgbClr val="315254"/>
                </a:solidFill>
                <a:latin typeface="Arial MT"/>
                <a:cs typeface="Arial MT"/>
              </a:rPr>
              <a:t>The</a:t>
            </a:r>
            <a:r>
              <a:rPr sz="1200" spc="-55" dirty="0">
                <a:solidFill>
                  <a:srgbClr val="315254"/>
                </a:solidFill>
                <a:latin typeface="Arial MT"/>
                <a:cs typeface="Arial MT"/>
              </a:rPr>
              <a:t> </a:t>
            </a:r>
            <a:r>
              <a:rPr sz="1200" spc="-10" dirty="0">
                <a:solidFill>
                  <a:srgbClr val="444444"/>
                </a:solidFill>
                <a:latin typeface="Arial MT"/>
                <a:cs typeface="Arial MT"/>
              </a:rPr>
              <a:t>Ultimate.</a:t>
            </a:r>
            <a:r>
              <a:rPr sz="1200" spc="-50" dirty="0">
                <a:solidFill>
                  <a:srgbClr val="444444"/>
                </a:solidFill>
                <a:latin typeface="Arial MT"/>
                <a:cs typeface="Arial MT"/>
              </a:rPr>
              <a:t> </a:t>
            </a:r>
            <a:r>
              <a:rPr sz="1200" spc="-25" dirty="0">
                <a:solidFill>
                  <a:srgbClr val="547579"/>
                </a:solidFill>
                <a:latin typeface="Arial MT"/>
                <a:cs typeface="Arial MT"/>
              </a:rPr>
              <a:t>M..</a:t>
            </a:r>
            <a:endParaRPr sz="1200">
              <a:latin typeface="Arial MT"/>
              <a:cs typeface="Arial MT"/>
            </a:endParaRPr>
          </a:p>
          <a:p>
            <a:pPr marL="13335" algn="just">
              <a:lnSpc>
                <a:spcPct val="100000"/>
              </a:lnSpc>
              <a:spcBef>
                <a:spcPts val="110"/>
              </a:spcBef>
            </a:pPr>
            <a:r>
              <a:rPr sz="1250" spc="-170" dirty="0">
                <a:solidFill>
                  <a:srgbClr val="3D3D3D"/>
                </a:solidFill>
                <a:latin typeface="Arial MT"/>
                <a:cs typeface="Arial MT"/>
              </a:rPr>
              <a:t>THE</a:t>
            </a:r>
            <a:r>
              <a:rPr sz="1250" spc="-100" dirty="0">
                <a:solidFill>
                  <a:srgbClr val="3D3D3D"/>
                </a:solidFill>
                <a:latin typeface="Arial MT"/>
                <a:cs typeface="Arial MT"/>
              </a:rPr>
              <a:t> </a:t>
            </a:r>
            <a:r>
              <a:rPr sz="1250" spc="-10" dirty="0">
                <a:solidFill>
                  <a:srgbClr val="597C7C"/>
                </a:solidFill>
                <a:latin typeface="Arial MT"/>
                <a:cs typeface="Arial MT"/>
              </a:rPr>
              <a:t>7th</a:t>
            </a:r>
            <a:r>
              <a:rPr sz="1250" spc="-105" dirty="0">
                <a:solidFill>
                  <a:srgbClr val="597C7C"/>
                </a:solidFill>
                <a:latin typeface="Arial MT"/>
                <a:cs typeface="Arial MT"/>
              </a:rPr>
              <a:t> </a:t>
            </a:r>
            <a:r>
              <a:rPr sz="1250" spc="-175" dirty="0">
                <a:solidFill>
                  <a:srgbClr val="3B6064"/>
                </a:solidFill>
                <a:latin typeface="Arial MT"/>
                <a:cs typeface="Arial MT"/>
              </a:rPr>
              <a:t>CONTINENT</a:t>
            </a:r>
            <a:r>
              <a:rPr sz="1250" spc="35" dirty="0">
                <a:solidFill>
                  <a:srgbClr val="3B6064"/>
                </a:solidFill>
                <a:latin typeface="Arial MT"/>
                <a:cs typeface="Arial MT"/>
              </a:rPr>
              <a:t> </a:t>
            </a:r>
            <a:r>
              <a:rPr sz="1250" dirty="0">
                <a:solidFill>
                  <a:srgbClr val="365B60"/>
                </a:solidFill>
                <a:latin typeface="Arial MT"/>
                <a:cs typeface="Arial MT"/>
              </a:rPr>
              <a:t>-</a:t>
            </a:r>
            <a:r>
              <a:rPr sz="1250" spc="145" dirty="0">
                <a:solidFill>
                  <a:srgbClr val="365B60"/>
                </a:solidFill>
                <a:latin typeface="Arial MT"/>
                <a:cs typeface="Arial MT"/>
              </a:rPr>
              <a:t> </a:t>
            </a:r>
            <a:r>
              <a:rPr sz="1250" spc="-20" dirty="0">
                <a:solidFill>
                  <a:srgbClr val="779093"/>
                </a:solidFill>
                <a:latin typeface="Arial MT"/>
                <a:cs typeface="Arial MT"/>
              </a:rPr>
              <a:t>Wh..</a:t>
            </a:r>
            <a:endParaRPr sz="1250">
              <a:latin typeface="Arial MT"/>
              <a:cs typeface="Arial MT"/>
            </a:endParaRPr>
          </a:p>
          <a:p>
            <a:pPr marL="13335" marR="32384" algn="just">
              <a:lnSpc>
                <a:spcPct val="115999"/>
              </a:lnSpc>
              <a:spcBef>
                <a:spcPts val="40"/>
              </a:spcBef>
            </a:pPr>
            <a:r>
              <a:rPr sz="1100" spc="-40" dirty="0">
                <a:solidFill>
                  <a:srgbClr val="31545D"/>
                </a:solidFill>
                <a:latin typeface="Arial MT"/>
                <a:cs typeface="Arial MT"/>
              </a:rPr>
              <a:t>The</a:t>
            </a:r>
            <a:r>
              <a:rPr sz="1100" spc="-10" dirty="0">
                <a:solidFill>
                  <a:srgbClr val="31545D"/>
                </a:solidFill>
                <a:latin typeface="Arial MT"/>
                <a:cs typeface="Arial MT"/>
              </a:rPr>
              <a:t> </a:t>
            </a:r>
            <a:r>
              <a:rPr sz="1100" spc="-35" dirty="0">
                <a:solidFill>
                  <a:srgbClr val="567074"/>
                </a:solidFill>
                <a:latin typeface="Arial MT"/>
                <a:cs typeface="Arial MT"/>
              </a:rPr>
              <a:t>Dash</a:t>
            </a:r>
            <a:r>
              <a:rPr sz="1100" spc="-20" dirty="0">
                <a:solidFill>
                  <a:srgbClr val="567074"/>
                </a:solidFill>
                <a:latin typeface="Arial MT"/>
                <a:cs typeface="Arial MT"/>
              </a:rPr>
              <a:t> </a:t>
            </a:r>
            <a:r>
              <a:rPr sz="1100" dirty="0">
                <a:solidFill>
                  <a:srgbClr val="2A5054"/>
                </a:solidFill>
                <a:latin typeface="Arial MT"/>
                <a:cs typeface="Arial MT"/>
              </a:rPr>
              <a:t>-</a:t>
            </a:r>
            <a:r>
              <a:rPr sz="1100" spc="220" dirty="0">
                <a:solidFill>
                  <a:srgbClr val="2A5054"/>
                </a:solidFill>
                <a:latin typeface="Arial MT"/>
                <a:cs typeface="Arial MT"/>
              </a:rPr>
              <a:t> </a:t>
            </a:r>
            <a:r>
              <a:rPr sz="1100" dirty="0">
                <a:solidFill>
                  <a:srgbClr val="5D7E82"/>
                </a:solidFill>
                <a:latin typeface="Arial MT"/>
                <a:cs typeface="Arial MT"/>
              </a:rPr>
              <a:t>Wireless</a:t>
            </a:r>
            <a:r>
              <a:rPr sz="1100" spc="35" dirty="0">
                <a:solidFill>
                  <a:srgbClr val="5D7E82"/>
                </a:solidFill>
                <a:latin typeface="Arial MT"/>
                <a:cs typeface="Arial MT"/>
              </a:rPr>
              <a:t> </a:t>
            </a:r>
            <a:r>
              <a:rPr sz="1100" spc="-10" dirty="0">
                <a:solidFill>
                  <a:srgbClr val="284F52"/>
                </a:solidFill>
                <a:latin typeface="Arial MT"/>
                <a:cs typeface="Arial MT"/>
              </a:rPr>
              <a:t>Smar.. </a:t>
            </a:r>
            <a:r>
              <a:rPr sz="1200" spc="-90" dirty="0">
                <a:solidFill>
                  <a:srgbClr val="2A494F"/>
                </a:solidFill>
                <a:latin typeface="Arial MT"/>
                <a:cs typeface="Arial MT"/>
              </a:rPr>
              <a:t>The</a:t>
            </a:r>
            <a:r>
              <a:rPr sz="1200" spc="25" dirty="0">
                <a:solidFill>
                  <a:srgbClr val="2A494F"/>
                </a:solidFill>
                <a:latin typeface="Arial MT"/>
                <a:cs typeface="Arial MT"/>
              </a:rPr>
              <a:t> </a:t>
            </a:r>
            <a:r>
              <a:rPr sz="1200" spc="-20" dirty="0">
                <a:solidFill>
                  <a:srgbClr val="383838"/>
                </a:solidFill>
                <a:latin typeface="Arial MT"/>
                <a:cs typeface="Arial MT"/>
              </a:rPr>
              <a:t>World's</a:t>
            </a:r>
            <a:r>
              <a:rPr sz="1200" spc="-50" dirty="0">
                <a:solidFill>
                  <a:srgbClr val="383838"/>
                </a:solidFill>
                <a:latin typeface="Arial MT"/>
                <a:cs typeface="Arial MT"/>
              </a:rPr>
              <a:t> </a:t>
            </a:r>
            <a:r>
              <a:rPr sz="1200" spc="-45" dirty="0">
                <a:solidFill>
                  <a:srgbClr val="343434"/>
                </a:solidFill>
                <a:latin typeface="Arial MT"/>
                <a:cs typeface="Arial MT"/>
              </a:rPr>
              <a:t>Best</a:t>
            </a:r>
            <a:r>
              <a:rPr sz="1200" spc="5" dirty="0">
                <a:solidFill>
                  <a:srgbClr val="343434"/>
                </a:solidFill>
                <a:latin typeface="Arial MT"/>
                <a:cs typeface="Arial MT"/>
              </a:rPr>
              <a:t> </a:t>
            </a:r>
            <a:r>
              <a:rPr sz="1200" spc="-160" dirty="0">
                <a:solidFill>
                  <a:srgbClr val="709599"/>
                </a:solidFill>
                <a:latin typeface="Arial MT"/>
                <a:cs typeface="Arial MT"/>
              </a:rPr>
              <a:t>TRAVEL</a:t>
            </a:r>
            <a:r>
              <a:rPr sz="1200" spc="75" dirty="0">
                <a:solidFill>
                  <a:srgbClr val="709599"/>
                </a:solidFill>
                <a:latin typeface="Arial MT"/>
                <a:cs typeface="Arial MT"/>
              </a:rPr>
              <a:t> </a:t>
            </a:r>
            <a:r>
              <a:rPr sz="1200" spc="-25" dirty="0">
                <a:solidFill>
                  <a:srgbClr val="93B8BA"/>
                </a:solidFill>
                <a:latin typeface="Arial MT"/>
                <a:cs typeface="Arial MT"/>
              </a:rPr>
              <a:t>.. </a:t>
            </a:r>
            <a:r>
              <a:rPr sz="1150" spc="-10" dirty="0">
                <a:solidFill>
                  <a:srgbClr val="3A3A3A"/>
                </a:solidFill>
                <a:latin typeface="Arial MT"/>
                <a:cs typeface="Arial MT"/>
              </a:rPr>
              <a:t>Ticwatch</a:t>
            </a:r>
            <a:r>
              <a:rPr sz="1150" spc="-5" dirty="0">
                <a:solidFill>
                  <a:srgbClr val="3A3A3A"/>
                </a:solidFill>
                <a:latin typeface="Arial MT"/>
                <a:cs typeface="Arial MT"/>
              </a:rPr>
              <a:t> </a:t>
            </a:r>
            <a:r>
              <a:rPr sz="1150" spc="-145" dirty="0">
                <a:solidFill>
                  <a:srgbClr val="678985"/>
                </a:solidFill>
                <a:latin typeface="Arial MT"/>
                <a:cs typeface="Arial MT"/>
              </a:rPr>
              <a:t>S</a:t>
            </a:r>
            <a:r>
              <a:rPr sz="1150" spc="-50" dirty="0">
                <a:solidFill>
                  <a:srgbClr val="678985"/>
                </a:solidFill>
                <a:latin typeface="Arial MT"/>
                <a:cs typeface="Arial MT"/>
              </a:rPr>
              <a:t> </a:t>
            </a:r>
            <a:r>
              <a:rPr sz="1150" spc="-70" dirty="0">
                <a:solidFill>
                  <a:srgbClr val="3D6060"/>
                </a:solidFill>
                <a:latin typeface="Arial MT"/>
                <a:cs typeface="Arial MT"/>
              </a:rPr>
              <a:t>&amp;</a:t>
            </a:r>
            <a:r>
              <a:rPr sz="1150" spc="-120" dirty="0">
                <a:solidFill>
                  <a:srgbClr val="3D6060"/>
                </a:solidFill>
                <a:latin typeface="Arial MT"/>
                <a:cs typeface="Arial MT"/>
              </a:rPr>
              <a:t> </a:t>
            </a:r>
            <a:r>
              <a:rPr sz="1150" spc="-75" dirty="0">
                <a:solidFill>
                  <a:srgbClr val="315054"/>
                </a:solidFill>
                <a:latin typeface="Arial MT"/>
                <a:cs typeface="Arial MT"/>
              </a:rPr>
              <a:t>E:</a:t>
            </a:r>
            <a:r>
              <a:rPr sz="1150" spc="-25" dirty="0">
                <a:solidFill>
                  <a:srgbClr val="315054"/>
                </a:solidFill>
                <a:latin typeface="Arial MT"/>
                <a:cs typeface="Arial MT"/>
              </a:rPr>
              <a:t> </a:t>
            </a:r>
            <a:r>
              <a:rPr sz="1150" spc="-90" dirty="0">
                <a:solidFill>
                  <a:srgbClr val="577779"/>
                </a:solidFill>
                <a:latin typeface="Arial MT"/>
                <a:cs typeface="Arial MT"/>
              </a:rPr>
              <a:t>A</a:t>
            </a:r>
            <a:r>
              <a:rPr sz="1150" spc="-85" dirty="0">
                <a:solidFill>
                  <a:srgbClr val="577779"/>
                </a:solidFill>
                <a:latin typeface="Arial MT"/>
                <a:cs typeface="Arial MT"/>
              </a:rPr>
              <a:t> </a:t>
            </a:r>
            <a:r>
              <a:rPr sz="1150" dirty="0">
                <a:solidFill>
                  <a:srgbClr val="1A3D41"/>
                </a:solidFill>
                <a:latin typeface="Arial MT"/>
                <a:cs typeface="Arial MT"/>
              </a:rPr>
              <a:t>Truly</a:t>
            </a:r>
            <a:r>
              <a:rPr sz="1150" spc="-40" dirty="0">
                <a:solidFill>
                  <a:srgbClr val="1A3D41"/>
                </a:solidFill>
                <a:latin typeface="Arial MT"/>
                <a:cs typeface="Arial MT"/>
              </a:rPr>
              <a:t> </a:t>
            </a:r>
            <a:r>
              <a:rPr sz="1150" spc="-20" dirty="0">
                <a:solidFill>
                  <a:srgbClr val="48696B"/>
                </a:solidFill>
                <a:latin typeface="Arial MT"/>
                <a:cs typeface="Arial MT"/>
              </a:rPr>
              <a:t>Op..</a:t>
            </a:r>
            <a:endParaRPr sz="1150">
              <a:latin typeface="Arial MT"/>
              <a:cs typeface="Arial MT"/>
            </a:endParaRPr>
          </a:p>
        </p:txBody>
      </p:sp>
      <p:sp>
        <p:nvSpPr>
          <p:cNvPr id="16" name="object 16"/>
          <p:cNvSpPr txBox="1"/>
          <p:nvPr/>
        </p:nvSpPr>
        <p:spPr>
          <a:xfrm>
            <a:off x="5573262" y="6588238"/>
            <a:ext cx="1869439" cy="424815"/>
          </a:xfrm>
          <a:prstGeom prst="rect">
            <a:avLst/>
          </a:prstGeom>
        </p:spPr>
        <p:txBody>
          <a:bodyPr vert="horz" wrap="square" lIns="0" tIns="25400" rIns="0" bIns="0" rtlCol="0">
            <a:spAutoFit/>
          </a:bodyPr>
          <a:lstStyle/>
          <a:p>
            <a:pPr marL="12700">
              <a:lnSpc>
                <a:spcPct val="100000"/>
              </a:lnSpc>
              <a:spcBef>
                <a:spcPts val="200"/>
              </a:spcBef>
              <a:tabLst>
                <a:tab pos="999490" algn="l"/>
              </a:tabLst>
            </a:pPr>
            <a:r>
              <a:rPr sz="1250" dirty="0">
                <a:solidFill>
                  <a:srgbClr val="607C7C"/>
                </a:solidFill>
                <a:latin typeface="Calibri"/>
                <a:cs typeface="Calibri"/>
              </a:rPr>
              <a:t>60.00</a:t>
            </a:r>
            <a:r>
              <a:rPr sz="1250" spc="195" dirty="0">
                <a:solidFill>
                  <a:srgbClr val="607C7C"/>
                </a:solidFill>
                <a:latin typeface="Calibri"/>
                <a:cs typeface="Calibri"/>
              </a:rPr>
              <a:t>  </a:t>
            </a:r>
            <a:r>
              <a:rPr sz="1250" spc="-10" dirty="0">
                <a:solidFill>
                  <a:srgbClr val="6D8C8E"/>
                </a:solidFill>
                <a:latin typeface="Calibri"/>
                <a:cs typeface="Calibri"/>
              </a:rPr>
              <a:t>60.00</a:t>
            </a:r>
            <a:r>
              <a:rPr sz="1250" dirty="0">
                <a:solidFill>
                  <a:srgbClr val="6D8C8E"/>
                </a:solidFill>
                <a:latin typeface="Calibri"/>
                <a:cs typeface="Calibri"/>
              </a:rPr>
              <a:t>	</a:t>
            </a:r>
            <a:r>
              <a:rPr sz="1250" spc="-10" dirty="0">
                <a:solidFill>
                  <a:srgbClr val="486D6E"/>
                </a:solidFill>
                <a:latin typeface="Calibri"/>
                <a:cs typeface="Calibri"/>
              </a:rPr>
              <a:t>S9.96</a:t>
            </a:r>
            <a:endParaRPr sz="1250">
              <a:latin typeface="Calibri"/>
              <a:cs typeface="Calibri"/>
            </a:endParaRPr>
          </a:p>
          <a:p>
            <a:pPr marL="1483995">
              <a:lnSpc>
                <a:spcPct val="100000"/>
              </a:lnSpc>
              <a:spcBef>
                <a:spcPts val="100"/>
              </a:spcBef>
            </a:pPr>
            <a:r>
              <a:rPr sz="1200" spc="-10" dirty="0">
                <a:solidFill>
                  <a:srgbClr val="607C80"/>
                </a:solidFill>
                <a:latin typeface="Calibri"/>
                <a:cs typeface="Calibri"/>
              </a:rPr>
              <a:t>49.96</a:t>
            </a:r>
            <a:endParaRPr sz="1200">
              <a:latin typeface="Calibri"/>
              <a:cs typeface="Calibri"/>
            </a:endParaRPr>
          </a:p>
        </p:txBody>
      </p:sp>
      <p:sp>
        <p:nvSpPr>
          <p:cNvPr id="17" name="object 17"/>
          <p:cNvSpPr txBox="1"/>
          <p:nvPr/>
        </p:nvSpPr>
        <p:spPr>
          <a:xfrm>
            <a:off x="9955861" y="2350911"/>
            <a:ext cx="279400" cy="218440"/>
          </a:xfrm>
          <a:prstGeom prst="rect">
            <a:avLst/>
          </a:prstGeom>
        </p:spPr>
        <p:txBody>
          <a:bodyPr vert="horz" wrap="square" lIns="0" tIns="13970" rIns="0" bIns="0" rtlCol="0">
            <a:spAutoFit/>
          </a:bodyPr>
          <a:lstStyle/>
          <a:p>
            <a:pPr marL="12700">
              <a:lnSpc>
                <a:spcPct val="100000"/>
              </a:lnSpc>
              <a:spcBef>
                <a:spcPts val="110"/>
              </a:spcBef>
            </a:pPr>
            <a:r>
              <a:rPr sz="1250" spc="-25" dirty="0">
                <a:solidFill>
                  <a:srgbClr val="3A6064"/>
                </a:solidFill>
                <a:latin typeface="Calibri"/>
                <a:cs typeface="Calibri"/>
              </a:rPr>
              <a:t>169</a:t>
            </a:r>
            <a:endParaRPr sz="1250">
              <a:latin typeface="Calibri"/>
              <a:cs typeface="Calibri"/>
            </a:endParaRPr>
          </a:p>
        </p:txBody>
      </p:sp>
      <p:sp>
        <p:nvSpPr>
          <p:cNvPr id="18" name="object 18"/>
          <p:cNvSpPr txBox="1"/>
          <p:nvPr/>
        </p:nvSpPr>
        <p:spPr>
          <a:xfrm>
            <a:off x="7536801" y="7031037"/>
            <a:ext cx="391795" cy="225425"/>
          </a:xfrm>
          <a:prstGeom prst="rect">
            <a:avLst/>
          </a:prstGeom>
        </p:spPr>
        <p:txBody>
          <a:bodyPr vert="horz" wrap="square" lIns="0" tIns="13970" rIns="0" bIns="0" rtlCol="0">
            <a:spAutoFit/>
          </a:bodyPr>
          <a:lstStyle/>
          <a:p>
            <a:pPr marL="12700">
              <a:lnSpc>
                <a:spcPct val="100000"/>
              </a:lnSpc>
              <a:spcBef>
                <a:spcPts val="110"/>
              </a:spcBef>
            </a:pPr>
            <a:r>
              <a:rPr sz="1300" spc="-135" dirty="0">
                <a:solidFill>
                  <a:srgbClr val="073336"/>
                </a:solidFill>
                <a:latin typeface="Consolas"/>
                <a:cs typeface="Consolas"/>
              </a:rPr>
              <a:t>37.63</a:t>
            </a:r>
            <a:endParaRPr sz="1300">
              <a:latin typeface="Consolas"/>
              <a:cs typeface="Consolas"/>
            </a:endParaRPr>
          </a:p>
        </p:txBody>
      </p:sp>
      <p:sp>
        <p:nvSpPr>
          <p:cNvPr id="19" name="object 19"/>
          <p:cNvSpPr txBox="1"/>
          <p:nvPr/>
        </p:nvSpPr>
        <p:spPr>
          <a:xfrm>
            <a:off x="8013051" y="7132637"/>
            <a:ext cx="402590" cy="225425"/>
          </a:xfrm>
          <a:prstGeom prst="rect">
            <a:avLst/>
          </a:prstGeom>
        </p:spPr>
        <p:txBody>
          <a:bodyPr vert="horz" wrap="square" lIns="0" tIns="13970" rIns="0" bIns="0" rtlCol="0">
            <a:spAutoFit/>
          </a:bodyPr>
          <a:lstStyle/>
          <a:p>
            <a:pPr marL="12700">
              <a:lnSpc>
                <a:spcPct val="100000"/>
              </a:lnSpc>
              <a:spcBef>
                <a:spcPts val="110"/>
              </a:spcBef>
            </a:pPr>
            <a:r>
              <a:rPr sz="1300" spc="-20" dirty="0">
                <a:solidFill>
                  <a:srgbClr val="264D50"/>
                </a:solidFill>
                <a:latin typeface="Consolas"/>
                <a:cs typeface="Consolas"/>
              </a:rPr>
              <a:t>3220</a:t>
            </a:r>
            <a:endParaRPr sz="1300">
              <a:latin typeface="Consolas"/>
              <a:cs typeface="Consolas"/>
            </a:endParaRPr>
          </a:p>
        </p:txBody>
      </p:sp>
      <p:sp>
        <p:nvSpPr>
          <p:cNvPr id="20" name="object 20"/>
          <p:cNvSpPr txBox="1"/>
          <p:nvPr/>
        </p:nvSpPr>
        <p:spPr>
          <a:xfrm>
            <a:off x="8998685" y="7234237"/>
            <a:ext cx="391795" cy="225425"/>
          </a:xfrm>
          <a:prstGeom prst="rect">
            <a:avLst/>
          </a:prstGeom>
        </p:spPr>
        <p:txBody>
          <a:bodyPr vert="horz" wrap="square" lIns="0" tIns="13970" rIns="0" bIns="0" rtlCol="0">
            <a:spAutoFit/>
          </a:bodyPr>
          <a:lstStyle/>
          <a:p>
            <a:pPr marL="12700">
              <a:lnSpc>
                <a:spcPct val="100000"/>
              </a:lnSpc>
              <a:spcBef>
                <a:spcPts val="110"/>
              </a:spcBef>
            </a:pPr>
            <a:r>
              <a:rPr sz="1300" spc="-135" dirty="0">
                <a:solidFill>
                  <a:srgbClr val="012A2F"/>
                </a:solidFill>
                <a:latin typeface="Consolas"/>
                <a:cs typeface="Consolas"/>
              </a:rPr>
              <a:t>27.33</a:t>
            </a:r>
            <a:endParaRPr sz="1300">
              <a:latin typeface="Consolas"/>
              <a:cs typeface="Consolas"/>
            </a:endParaRPr>
          </a:p>
        </p:txBody>
      </p:sp>
      <p:sp>
        <p:nvSpPr>
          <p:cNvPr id="21" name="object 21"/>
          <p:cNvSpPr txBox="1"/>
          <p:nvPr/>
        </p:nvSpPr>
        <p:spPr>
          <a:xfrm>
            <a:off x="9487635" y="7278687"/>
            <a:ext cx="396240" cy="225425"/>
          </a:xfrm>
          <a:prstGeom prst="rect">
            <a:avLst/>
          </a:prstGeom>
        </p:spPr>
        <p:txBody>
          <a:bodyPr vert="horz" wrap="square" lIns="0" tIns="13970" rIns="0" bIns="0" rtlCol="0">
            <a:spAutoFit/>
          </a:bodyPr>
          <a:lstStyle/>
          <a:p>
            <a:pPr marL="12700">
              <a:lnSpc>
                <a:spcPct val="100000"/>
              </a:lnSpc>
              <a:spcBef>
                <a:spcPts val="110"/>
              </a:spcBef>
            </a:pPr>
            <a:r>
              <a:rPr sz="1300" spc="-125" dirty="0">
                <a:solidFill>
                  <a:srgbClr val="183B3F"/>
                </a:solidFill>
                <a:latin typeface="Consolas"/>
                <a:cs typeface="Consolas"/>
              </a:rPr>
              <a:t>24.42</a:t>
            </a:r>
            <a:endParaRPr sz="1300">
              <a:latin typeface="Consolas"/>
              <a:cs typeface="Consolas"/>
            </a:endParaRPr>
          </a:p>
        </p:txBody>
      </p:sp>
      <p:sp>
        <p:nvSpPr>
          <p:cNvPr id="22" name="object 22"/>
          <p:cNvSpPr txBox="1"/>
          <p:nvPr/>
        </p:nvSpPr>
        <p:spPr>
          <a:xfrm>
            <a:off x="9976585" y="7313612"/>
            <a:ext cx="396240" cy="225425"/>
          </a:xfrm>
          <a:prstGeom prst="rect">
            <a:avLst/>
          </a:prstGeom>
        </p:spPr>
        <p:txBody>
          <a:bodyPr vert="horz" wrap="square" lIns="0" tIns="13970" rIns="0" bIns="0" rtlCol="0">
            <a:spAutoFit/>
          </a:bodyPr>
          <a:lstStyle/>
          <a:p>
            <a:pPr marL="12700">
              <a:lnSpc>
                <a:spcPct val="100000"/>
              </a:lnSpc>
              <a:spcBef>
                <a:spcPts val="110"/>
              </a:spcBef>
            </a:pPr>
            <a:r>
              <a:rPr sz="1300" spc="-125" dirty="0">
                <a:solidFill>
                  <a:srgbClr val="002428"/>
                </a:solidFill>
                <a:latin typeface="Consolas"/>
                <a:cs typeface="Consolas"/>
              </a:rPr>
              <a:t>23.17</a:t>
            </a:r>
            <a:endParaRPr sz="1300">
              <a:latin typeface="Consolas"/>
              <a:cs typeface="Consolas"/>
            </a:endParaRPr>
          </a:p>
        </p:txBody>
      </p:sp>
      <p:sp>
        <p:nvSpPr>
          <p:cNvPr id="23" name="object 23"/>
          <p:cNvSpPr txBox="1"/>
          <p:nvPr/>
        </p:nvSpPr>
        <p:spPr>
          <a:xfrm>
            <a:off x="7583840" y="9064095"/>
            <a:ext cx="3489960" cy="269875"/>
          </a:xfrm>
          <a:prstGeom prst="rect">
            <a:avLst/>
          </a:prstGeom>
        </p:spPr>
        <p:txBody>
          <a:bodyPr vert="horz" wrap="square" lIns="0" tIns="13335" rIns="0" bIns="0" rtlCol="0">
            <a:spAutoFit/>
          </a:bodyPr>
          <a:lstStyle/>
          <a:p>
            <a:pPr marL="12700">
              <a:lnSpc>
                <a:spcPct val="100000"/>
              </a:lnSpc>
              <a:spcBef>
                <a:spcPts val="105"/>
              </a:spcBef>
            </a:pPr>
            <a:r>
              <a:rPr sz="1600" spc="60" dirty="0">
                <a:solidFill>
                  <a:srgbClr val="4B4B4B"/>
                </a:solidFill>
                <a:latin typeface="Calibri"/>
                <a:cs typeface="Calibri"/>
              </a:rPr>
              <a:t>Project</a:t>
            </a:r>
            <a:r>
              <a:rPr sz="1600" spc="125" dirty="0">
                <a:solidFill>
                  <a:srgbClr val="4B4B4B"/>
                </a:solidFill>
                <a:latin typeface="Calibri"/>
                <a:cs typeface="Calibri"/>
              </a:rPr>
              <a:t> </a:t>
            </a:r>
            <a:r>
              <a:rPr sz="1600" spc="60" dirty="0">
                <a:solidFill>
                  <a:srgbClr val="4B4B4B"/>
                </a:solidFill>
                <a:latin typeface="Calibri"/>
                <a:cs typeface="Calibri"/>
              </a:rPr>
              <a:t>Outcome</a:t>
            </a:r>
            <a:r>
              <a:rPr sz="1600" spc="235" dirty="0">
                <a:solidFill>
                  <a:srgbClr val="4B4B4B"/>
                </a:solidFill>
                <a:latin typeface="Calibri"/>
                <a:cs typeface="Calibri"/>
              </a:rPr>
              <a:t> </a:t>
            </a:r>
            <a:r>
              <a:rPr sz="1600" spc="105" dirty="0">
                <a:solidFill>
                  <a:srgbClr val="4B4B4B"/>
                </a:solidFill>
                <a:latin typeface="Calibri"/>
                <a:cs typeface="Calibri"/>
              </a:rPr>
              <a:t>Analysis</a:t>
            </a:r>
            <a:r>
              <a:rPr sz="1600" spc="150" dirty="0">
                <a:solidFill>
                  <a:srgbClr val="4B4B4B"/>
                </a:solidFill>
                <a:latin typeface="Calibri"/>
                <a:cs typeface="Calibri"/>
              </a:rPr>
              <a:t> </a:t>
            </a:r>
            <a:r>
              <a:rPr sz="1600" spc="75" dirty="0">
                <a:solidFill>
                  <a:srgbClr val="494949"/>
                </a:solidFill>
                <a:latin typeface="Calibri"/>
                <a:cs typeface="Calibri"/>
              </a:rPr>
              <a:t>Dashboard</a:t>
            </a:r>
            <a:endParaRPr sz="1600">
              <a:latin typeface="Calibri"/>
              <a:cs typeface="Calibri"/>
            </a:endParaRPr>
          </a:p>
        </p:txBody>
      </p:sp>
      <p:sp>
        <p:nvSpPr>
          <p:cNvPr id="24" name="object 24"/>
          <p:cNvSpPr txBox="1"/>
          <p:nvPr/>
        </p:nvSpPr>
        <p:spPr>
          <a:xfrm>
            <a:off x="11676711" y="7297560"/>
            <a:ext cx="601345" cy="218440"/>
          </a:xfrm>
          <a:prstGeom prst="rect">
            <a:avLst/>
          </a:prstGeom>
        </p:spPr>
        <p:txBody>
          <a:bodyPr vert="horz" wrap="square" lIns="0" tIns="13970" rIns="0" bIns="0" rtlCol="0">
            <a:spAutoFit/>
          </a:bodyPr>
          <a:lstStyle/>
          <a:p>
            <a:pPr marL="12700">
              <a:lnSpc>
                <a:spcPct val="100000"/>
              </a:lnSpc>
              <a:spcBef>
                <a:spcPts val="110"/>
              </a:spcBef>
            </a:pPr>
            <a:r>
              <a:rPr sz="1250" spc="-10" dirty="0">
                <a:solidFill>
                  <a:srgbClr val="113B3F"/>
                </a:solidFill>
                <a:latin typeface="Calibri"/>
                <a:cs typeface="Calibri"/>
              </a:rPr>
              <a:t>10S.20M</a:t>
            </a:r>
            <a:endParaRPr sz="1250">
              <a:latin typeface="Calibri"/>
              <a:cs typeface="Calibri"/>
            </a:endParaRPr>
          </a:p>
        </p:txBody>
      </p:sp>
      <p:sp>
        <p:nvSpPr>
          <p:cNvPr id="25" name="object 25"/>
          <p:cNvSpPr txBox="1"/>
          <p:nvPr/>
        </p:nvSpPr>
        <p:spPr>
          <a:xfrm>
            <a:off x="13206539" y="2344737"/>
            <a:ext cx="554355" cy="225425"/>
          </a:xfrm>
          <a:prstGeom prst="rect">
            <a:avLst/>
          </a:prstGeom>
        </p:spPr>
        <p:txBody>
          <a:bodyPr vert="horz" wrap="square" lIns="0" tIns="13970" rIns="0" bIns="0" rtlCol="0">
            <a:spAutoFit/>
          </a:bodyPr>
          <a:lstStyle/>
          <a:p>
            <a:pPr marL="12700">
              <a:lnSpc>
                <a:spcPct val="100000"/>
              </a:lnSpc>
              <a:spcBef>
                <a:spcPts val="110"/>
              </a:spcBef>
            </a:pPr>
            <a:r>
              <a:rPr sz="1300" spc="-20" dirty="0">
                <a:solidFill>
                  <a:srgbClr val="31575B"/>
                </a:solidFill>
                <a:latin typeface="Calibri"/>
                <a:cs typeface="Calibri"/>
              </a:rPr>
              <a:t>112.71K</a:t>
            </a:r>
            <a:endParaRPr sz="1300">
              <a:latin typeface="Calibri"/>
              <a:cs typeface="Calibri"/>
            </a:endParaRPr>
          </a:p>
        </p:txBody>
      </p:sp>
      <p:sp>
        <p:nvSpPr>
          <p:cNvPr id="26" name="object 26"/>
          <p:cNvSpPr txBox="1"/>
          <p:nvPr/>
        </p:nvSpPr>
        <p:spPr>
          <a:xfrm>
            <a:off x="12156488" y="6945135"/>
            <a:ext cx="522605" cy="218440"/>
          </a:xfrm>
          <a:prstGeom prst="rect">
            <a:avLst/>
          </a:prstGeom>
        </p:spPr>
        <p:txBody>
          <a:bodyPr vert="horz" wrap="square" lIns="0" tIns="13970" rIns="0" bIns="0" rtlCol="0">
            <a:spAutoFit/>
          </a:bodyPr>
          <a:lstStyle/>
          <a:p>
            <a:pPr marL="12700">
              <a:lnSpc>
                <a:spcPct val="100000"/>
              </a:lnSpc>
              <a:spcBef>
                <a:spcPts val="110"/>
              </a:spcBef>
            </a:pPr>
            <a:r>
              <a:rPr sz="1250" spc="-10" dirty="0">
                <a:solidFill>
                  <a:srgbClr val="57757C"/>
                </a:solidFill>
                <a:latin typeface="Calibri"/>
                <a:cs typeface="Calibri"/>
              </a:rPr>
              <a:t>46.91M</a:t>
            </a:r>
            <a:endParaRPr sz="1250">
              <a:latin typeface="Calibri"/>
              <a:cs typeface="Calibri"/>
            </a:endParaRPr>
          </a:p>
        </p:txBody>
      </p:sp>
      <p:sp>
        <p:nvSpPr>
          <p:cNvPr id="27" name="object 27"/>
          <p:cNvSpPr txBox="1"/>
          <p:nvPr/>
        </p:nvSpPr>
        <p:spPr>
          <a:xfrm>
            <a:off x="11750919" y="7932737"/>
            <a:ext cx="514350" cy="225425"/>
          </a:xfrm>
          <a:prstGeom prst="rect">
            <a:avLst/>
          </a:prstGeom>
        </p:spPr>
        <p:txBody>
          <a:bodyPr vert="horz" wrap="square" lIns="0" tIns="13970" rIns="0" bIns="0" rtlCol="0">
            <a:spAutoFit/>
          </a:bodyPr>
          <a:lstStyle/>
          <a:p>
            <a:pPr marL="12700">
              <a:lnSpc>
                <a:spcPct val="100000"/>
              </a:lnSpc>
              <a:spcBef>
                <a:spcPts val="110"/>
              </a:spcBef>
            </a:pPr>
            <a:r>
              <a:rPr sz="1300" spc="-10" dirty="0">
                <a:solidFill>
                  <a:srgbClr val="00161A"/>
                </a:solidFill>
                <a:latin typeface="Calibri"/>
                <a:cs typeface="Calibri"/>
              </a:rPr>
              <a:t>24.7IM</a:t>
            </a:r>
            <a:endParaRPr sz="1300">
              <a:latin typeface="Calibri"/>
              <a:cs typeface="Calibri"/>
            </a:endParaRPr>
          </a:p>
        </p:txBody>
      </p:sp>
      <p:sp>
        <p:nvSpPr>
          <p:cNvPr id="28" name="object 28"/>
          <p:cNvSpPr txBox="1"/>
          <p:nvPr/>
        </p:nvSpPr>
        <p:spPr>
          <a:xfrm>
            <a:off x="12027068" y="8262584"/>
            <a:ext cx="510540" cy="210820"/>
          </a:xfrm>
          <a:prstGeom prst="rect">
            <a:avLst/>
          </a:prstGeom>
        </p:spPr>
        <p:txBody>
          <a:bodyPr vert="horz" wrap="square" lIns="0" tIns="14604" rIns="0" bIns="0" rtlCol="0">
            <a:spAutoFit/>
          </a:bodyPr>
          <a:lstStyle/>
          <a:p>
            <a:pPr marL="12700">
              <a:lnSpc>
                <a:spcPct val="100000"/>
              </a:lnSpc>
              <a:spcBef>
                <a:spcPts val="114"/>
              </a:spcBef>
            </a:pPr>
            <a:r>
              <a:rPr sz="1200" spc="-10" dirty="0">
                <a:solidFill>
                  <a:srgbClr val="759399"/>
                </a:solidFill>
                <a:latin typeface="Calibri"/>
                <a:cs typeface="Calibri"/>
              </a:rPr>
              <a:t>96.S1M</a:t>
            </a:r>
            <a:endParaRPr sz="1200">
              <a:latin typeface="Calibri"/>
              <a:cs typeface="Calibri"/>
            </a:endParaRPr>
          </a:p>
        </p:txBody>
      </p:sp>
      <p:sp>
        <p:nvSpPr>
          <p:cNvPr id="29" name="object 29"/>
          <p:cNvSpPr txBox="1"/>
          <p:nvPr/>
        </p:nvSpPr>
        <p:spPr>
          <a:xfrm>
            <a:off x="12906959" y="6945135"/>
            <a:ext cx="1016000" cy="652145"/>
          </a:xfrm>
          <a:prstGeom prst="rect">
            <a:avLst/>
          </a:prstGeom>
        </p:spPr>
        <p:txBody>
          <a:bodyPr vert="horz" wrap="square" lIns="0" tIns="13970" rIns="0" bIns="0" rtlCol="0">
            <a:spAutoFit/>
          </a:bodyPr>
          <a:lstStyle/>
          <a:p>
            <a:pPr marL="12700">
              <a:lnSpc>
                <a:spcPts val="1465"/>
              </a:lnSpc>
              <a:spcBef>
                <a:spcPts val="110"/>
              </a:spcBef>
            </a:pPr>
            <a:r>
              <a:rPr sz="1250" spc="-10" dirty="0">
                <a:solidFill>
                  <a:srgbClr val="16363B"/>
                </a:solidFill>
                <a:latin typeface="Calibri"/>
                <a:cs typeface="Calibri"/>
              </a:rPr>
              <a:t>23.21M</a:t>
            </a:r>
            <a:endParaRPr sz="1250">
              <a:latin typeface="Calibri"/>
              <a:cs typeface="Calibri"/>
            </a:endParaRPr>
          </a:p>
          <a:p>
            <a:pPr marL="373380">
              <a:lnSpc>
                <a:spcPts val="1465"/>
              </a:lnSpc>
            </a:pPr>
            <a:r>
              <a:rPr sz="1250" spc="-10" dirty="0">
                <a:solidFill>
                  <a:srgbClr val="608285"/>
                </a:solidFill>
                <a:latin typeface="Calibri"/>
                <a:cs typeface="Calibri"/>
              </a:rPr>
              <a:t>43.18M</a:t>
            </a:r>
            <a:endParaRPr sz="1250">
              <a:latin typeface="Calibri"/>
              <a:cs typeface="Calibri"/>
            </a:endParaRPr>
          </a:p>
          <a:p>
            <a:pPr marL="514984">
              <a:lnSpc>
                <a:spcPct val="100000"/>
              </a:lnSpc>
              <a:spcBef>
                <a:spcPts val="550"/>
              </a:spcBef>
            </a:pPr>
            <a:r>
              <a:rPr sz="1200" spc="-10" dirty="0">
                <a:solidFill>
                  <a:srgbClr val="1A4144"/>
                </a:solidFill>
                <a:latin typeface="Calibri"/>
                <a:cs typeface="Calibri"/>
              </a:rPr>
              <a:t>37.96M</a:t>
            </a:r>
            <a:endParaRPr sz="1200">
              <a:latin typeface="Calibri"/>
              <a:cs typeface="Calibri"/>
            </a:endParaRPr>
          </a:p>
        </p:txBody>
      </p:sp>
      <p:sp>
        <p:nvSpPr>
          <p:cNvPr id="30" name="object 30"/>
          <p:cNvSpPr txBox="1"/>
          <p:nvPr/>
        </p:nvSpPr>
        <p:spPr>
          <a:xfrm>
            <a:off x="13417474" y="7742060"/>
            <a:ext cx="438150" cy="218440"/>
          </a:xfrm>
          <a:prstGeom prst="rect">
            <a:avLst/>
          </a:prstGeom>
        </p:spPr>
        <p:txBody>
          <a:bodyPr vert="horz" wrap="square" lIns="0" tIns="13970" rIns="0" bIns="0" rtlCol="0">
            <a:spAutoFit/>
          </a:bodyPr>
          <a:lstStyle/>
          <a:p>
            <a:pPr marL="12700">
              <a:lnSpc>
                <a:spcPct val="100000"/>
              </a:lnSpc>
              <a:spcBef>
                <a:spcPts val="110"/>
              </a:spcBef>
            </a:pPr>
            <a:r>
              <a:rPr sz="1250" spc="-10" dirty="0">
                <a:solidFill>
                  <a:srgbClr val="597B7C"/>
                </a:solidFill>
                <a:latin typeface="Calibri"/>
                <a:cs typeface="Calibri"/>
              </a:rPr>
              <a:t>9.58M</a:t>
            </a:r>
            <a:endParaRPr sz="1250">
              <a:latin typeface="Calibri"/>
              <a:cs typeface="Calibri"/>
            </a:endParaRPr>
          </a:p>
        </p:txBody>
      </p:sp>
      <p:sp>
        <p:nvSpPr>
          <p:cNvPr id="31" name="object 31"/>
          <p:cNvSpPr txBox="1"/>
          <p:nvPr/>
        </p:nvSpPr>
        <p:spPr>
          <a:xfrm>
            <a:off x="13232460" y="8167510"/>
            <a:ext cx="601345" cy="218440"/>
          </a:xfrm>
          <a:prstGeom prst="rect">
            <a:avLst/>
          </a:prstGeom>
        </p:spPr>
        <p:txBody>
          <a:bodyPr vert="horz" wrap="square" lIns="0" tIns="13970" rIns="0" bIns="0" rtlCol="0">
            <a:spAutoFit/>
          </a:bodyPr>
          <a:lstStyle/>
          <a:p>
            <a:pPr marL="12700">
              <a:lnSpc>
                <a:spcPct val="100000"/>
              </a:lnSpc>
              <a:spcBef>
                <a:spcPts val="110"/>
              </a:spcBef>
            </a:pPr>
            <a:r>
              <a:rPr sz="1250" spc="-10" dirty="0">
                <a:solidFill>
                  <a:srgbClr val="365D60"/>
                </a:solidFill>
                <a:latin typeface="Calibri"/>
                <a:cs typeface="Calibri"/>
              </a:rPr>
              <a:t>12S.16M</a:t>
            </a:r>
            <a:endParaRPr sz="1250">
              <a:latin typeface="Calibri"/>
              <a:cs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969010" y="1174750"/>
            <a:ext cx="16725264" cy="7791450"/>
          </a:xfrm>
          <a:prstGeom prst="rect">
            <a:avLst/>
          </a:prstGeom>
        </p:spPr>
      </p:pic>
      <p:sp>
        <p:nvSpPr>
          <p:cNvPr id="3" name="object 3"/>
          <p:cNvSpPr/>
          <p:nvPr/>
        </p:nvSpPr>
        <p:spPr>
          <a:xfrm>
            <a:off x="969010" y="9528809"/>
            <a:ext cx="16730980" cy="0"/>
          </a:xfrm>
          <a:custGeom>
            <a:avLst/>
            <a:gdLst/>
            <a:ahLst/>
            <a:cxnLst/>
            <a:rect l="l" t="t" r="r" b="b"/>
            <a:pathLst>
              <a:path w="16730980">
                <a:moveTo>
                  <a:pt x="0" y="0"/>
                </a:moveTo>
                <a:lnTo>
                  <a:pt x="16730975" y="0"/>
                </a:lnTo>
              </a:path>
            </a:pathLst>
          </a:custGeom>
          <a:ln w="17779">
            <a:solidFill>
              <a:srgbClr val="151515"/>
            </a:solidFill>
          </a:ln>
        </p:spPr>
        <p:txBody>
          <a:bodyPr wrap="square" lIns="0" tIns="0" rIns="0" bIns="0" rtlCol="0"/>
          <a:lstStyle/>
          <a:p>
            <a:endParaRPr/>
          </a:p>
        </p:txBody>
      </p:sp>
      <p:sp>
        <p:nvSpPr>
          <p:cNvPr id="4" name="object 4"/>
          <p:cNvSpPr/>
          <p:nvPr/>
        </p:nvSpPr>
        <p:spPr>
          <a:xfrm>
            <a:off x="969010" y="991447"/>
            <a:ext cx="16725265" cy="0"/>
          </a:xfrm>
          <a:custGeom>
            <a:avLst/>
            <a:gdLst/>
            <a:ahLst/>
            <a:cxnLst/>
            <a:rect l="l" t="t" r="r" b="b"/>
            <a:pathLst>
              <a:path w="16725265">
                <a:moveTo>
                  <a:pt x="0" y="0"/>
                </a:moveTo>
                <a:lnTo>
                  <a:pt x="16725049" y="0"/>
                </a:lnTo>
              </a:path>
            </a:pathLst>
          </a:custGeom>
          <a:ln w="23706">
            <a:solidFill>
              <a:srgbClr val="151515"/>
            </a:solidFill>
          </a:ln>
        </p:spPr>
        <p:txBody>
          <a:bodyPr wrap="square" lIns="0" tIns="0" rIns="0" bIns="0" rtlCol="0"/>
          <a:lstStyle/>
          <a:p>
            <a:endParaRPr/>
          </a:p>
        </p:txBody>
      </p:sp>
      <p:pic>
        <p:nvPicPr>
          <p:cNvPr id="5" name="object 5"/>
          <p:cNvPicPr/>
          <p:nvPr/>
        </p:nvPicPr>
        <p:blipFill>
          <a:blip r:embed="rId3" cstate="print"/>
          <a:stretch>
            <a:fillRect/>
          </a:stretch>
        </p:blipFill>
        <p:spPr>
          <a:xfrm>
            <a:off x="12680950" y="5518150"/>
            <a:ext cx="654050" cy="107950"/>
          </a:xfrm>
          <a:prstGeom prst="rect">
            <a:avLst/>
          </a:prstGeom>
        </p:spPr>
      </p:pic>
      <p:sp>
        <p:nvSpPr>
          <p:cNvPr id="6" name="object 6"/>
          <p:cNvSpPr txBox="1"/>
          <p:nvPr/>
        </p:nvSpPr>
        <p:spPr>
          <a:xfrm>
            <a:off x="2449636" y="6176962"/>
            <a:ext cx="664845" cy="482600"/>
          </a:xfrm>
          <a:prstGeom prst="rect">
            <a:avLst/>
          </a:prstGeom>
        </p:spPr>
        <p:txBody>
          <a:bodyPr vert="horz" wrap="square" lIns="0" tIns="42545" rIns="0" bIns="0" rtlCol="0">
            <a:spAutoFit/>
          </a:bodyPr>
          <a:lstStyle/>
          <a:p>
            <a:pPr marL="355600">
              <a:lnSpc>
                <a:spcPct val="100000"/>
              </a:lnSpc>
              <a:spcBef>
                <a:spcPts val="335"/>
              </a:spcBef>
            </a:pPr>
            <a:r>
              <a:rPr sz="1300" spc="-20" dirty="0">
                <a:solidFill>
                  <a:srgbClr val="70526D"/>
                </a:solidFill>
                <a:latin typeface="Calibri"/>
                <a:cs typeface="Calibri"/>
              </a:rPr>
              <a:t>14.S</a:t>
            </a:r>
            <a:endParaRPr sz="1300">
              <a:latin typeface="Calibri"/>
              <a:cs typeface="Calibri"/>
            </a:endParaRPr>
          </a:p>
          <a:p>
            <a:pPr marL="12700">
              <a:lnSpc>
                <a:spcPct val="100000"/>
              </a:lnSpc>
              <a:spcBef>
                <a:spcPts val="240"/>
              </a:spcBef>
            </a:pPr>
            <a:r>
              <a:rPr sz="1300" spc="-10" dirty="0">
                <a:solidFill>
                  <a:srgbClr val="1F1F1F"/>
                </a:solidFill>
                <a:latin typeface="Calibri"/>
                <a:cs typeface="Calibri"/>
              </a:rPr>
              <a:t>12.799</a:t>
            </a:r>
            <a:endParaRPr sz="1300">
              <a:latin typeface="Calibri"/>
              <a:cs typeface="Calibri"/>
            </a:endParaRPr>
          </a:p>
        </p:txBody>
      </p:sp>
      <p:sp>
        <p:nvSpPr>
          <p:cNvPr id="7" name="object 7"/>
          <p:cNvSpPr txBox="1"/>
          <p:nvPr/>
        </p:nvSpPr>
        <p:spPr>
          <a:xfrm>
            <a:off x="2190177" y="6942314"/>
            <a:ext cx="438150" cy="233045"/>
          </a:xfrm>
          <a:prstGeom prst="rect">
            <a:avLst/>
          </a:prstGeom>
        </p:spPr>
        <p:txBody>
          <a:bodyPr vert="horz" wrap="square" lIns="0" tIns="13970" rIns="0" bIns="0" rtlCol="0">
            <a:spAutoFit/>
          </a:bodyPr>
          <a:lstStyle/>
          <a:p>
            <a:pPr marL="12700">
              <a:lnSpc>
                <a:spcPct val="100000"/>
              </a:lnSpc>
              <a:spcBef>
                <a:spcPts val="110"/>
              </a:spcBef>
            </a:pPr>
            <a:r>
              <a:rPr sz="1350" spc="-20" dirty="0">
                <a:solidFill>
                  <a:srgbClr val="937590"/>
                </a:solidFill>
                <a:latin typeface="Calibri"/>
                <a:cs typeface="Calibri"/>
              </a:rPr>
              <a:t>8.81%</a:t>
            </a:r>
            <a:endParaRPr sz="1350">
              <a:latin typeface="Calibri"/>
              <a:cs typeface="Calibri"/>
            </a:endParaRPr>
          </a:p>
        </p:txBody>
      </p:sp>
      <p:sp>
        <p:nvSpPr>
          <p:cNvPr id="8" name="object 8"/>
          <p:cNvSpPr txBox="1"/>
          <p:nvPr/>
        </p:nvSpPr>
        <p:spPr>
          <a:xfrm>
            <a:off x="3078184" y="2344561"/>
            <a:ext cx="474345" cy="218440"/>
          </a:xfrm>
          <a:prstGeom prst="rect">
            <a:avLst/>
          </a:prstGeom>
        </p:spPr>
        <p:txBody>
          <a:bodyPr vert="horz" wrap="square" lIns="0" tIns="13970" rIns="0" bIns="0" rtlCol="0">
            <a:spAutoFit/>
          </a:bodyPr>
          <a:lstStyle/>
          <a:p>
            <a:pPr marL="12700">
              <a:lnSpc>
                <a:spcPct val="100000"/>
              </a:lnSpc>
              <a:spcBef>
                <a:spcPts val="110"/>
              </a:spcBef>
            </a:pPr>
            <a:r>
              <a:rPr sz="1250" spc="-10" dirty="0">
                <a:solidFill>
                  <a:srgbClr val="876787"/>
                </a:solidFill>
                <a:latin typeface="Calibri"/>
                <a:cs typeface="Calibri"/>
              </a:rPr>
              <a:t>53.25K</a:t>
            </a:r>
            <a:endParaRPr sz="1250">
              <a:latin typeface="Calibri"/>
              <a:cs typeface="Calibri"/>
            </a:endParaRPr>
          </a:p>
        </p:txBody>
      </p:sp>
      <p:sp>
        <p:nvSpPr>
          <p:cNvPr id="9" name="object 9"/>
          <p:cNvSpPr txBox="1"/>
          <p:nvPr/>
        </p:nvSpPr>
        <p:spPr>
          <a:xfrm>
            <a:off x="4152705" y="6415263"/>
            <a:ext cx="404495" cy="233045"/>
          </a:xfrm>
          <a:prstGeom prst="rect">
            <a:avLst/>
          </a:prstGeom>
        </p:spPr>
        <p:txBody>
          <a:bodyPr vert="horz" wrap="square" lIns="0" tIns="13970" rIns="0" bIns="0" rtlCol="0">
            <a:spAutoFit/>
          </a:bodyPr>
          <a:lstStyle/>
          <a:p>
            <a:pPr marL="12700">
              <a:lnSpc>
                <a:spcPct val="100000"/>
              </a:lnSpc>
              <a:spcBef>
                <a:spcPts val="110"/>
              </a:spcBef>
            </a:pPr>
            <a:r>
              <a:rPr sz="1350" spc="-215" dirty="0">
                <a:solidFill>
                  <a:srgbClr val="755472"/>
                </a:solidFill>
                <a:latin typeface="Courier New"/>
                <a:cs typeface="Courier New"/>
              </a:rPr>
              <a:t>12.81</a:t>
            </a:r>
            <a:endParaRPr sz="1350">
              <a:latin typeface="Courier New"/>
              <a:cs typeface="Courier New"/>
            </a:endParaRPr>
          </a:p>
        </p:txBody>
      </p:sp>
      <p:sp>
        <p:nvSpPr>
          <p:cNvPr id="10" name="object 10"/>
          <p:cNvSpPr txBox="1"/>
          <p:nvPr/>
        </p:nvSpPr>
        <p:spPr>
          <a:xfrm>
            <a:off x="5124677" y="6554964"/>
            <a:ext cx="525145" cy="233045"/>
          </a:xfrm>
          <a:prstGeom prst="rect">
            <a:avLst/>
          </a:prstGeom>
        </p:spPr>
        <p:txBody>
          <a:bodyPr vert="horz" wrap="square" lIns="0" tIns="13970" rIns="0" bIns="0" rtlCol="0">
            <a:spAutoFit/>
          </a:bodyPr>
          <a:lstStyle/>
          <a:p>
            <a:pPr marL="12700">
              <a:lnSpc>
                <a:spcPct val="100000"/>
              </a:lnSpc>
              <a:spcBef>
                <a:spcPts val="110"/>
              </a:spcBef>
            </a:pPr>
            <a:r>
              <a:rPr sz="1350" spc="-135" dirty="0">
                <a:solidFill>
                  <a:srgbClr val="282828"/>
                </a:solidFill>
                <a:latin typeface="Arial MT"/>
                <a:cs typeface="Arial MT"/>
              </a:rPr>
              <a:t>11.7996</a:t>
            </a:r>
            <a:endParaRPr sz="1350">
              <a:latin typeface="Arial MT"/>
              <a:cs typeface="Arial MT"/>
            </a:endParaRPr>
          </a:p>
        </p:txBody>
      </p:sp>
      <p:sp>
        <p:nvSpPr>
          <p:cNvPr id="11" name="object 11"/>
          <p:cNvSpPr txBox="1"/>
          <p:nvPr/>
        </p:nvSpPr>
        <p:spPr>
          <a:xfrm>
            <a:off x="1661114" y="8377060"/>
            <a:ext cx="858519" cy="218440"/>
          </a:xfrm>
          <a:prstGeom prst="rect">
            <a:avLst/>
          </a:prstGeom>
        </p:spPr>
        <p:txBody>
          <a:bodyPr vert="horz" wrap="square" lIns="0" tIns="13970" rIns="0" bIns="0" rtlCol="0">
            <a:spAutoFit/>
          </a:bodyPr>
          <a:lstStyle/>
          <a:p>
            <a:pPr marL="12700">
              <a:lnSpc>
                <a:spcPct val="100000"/>
              </a:lnSpc>
              <a:spcBef>
                <a:spcPts val="110"/>
              </a:spcBef>
              <a:tabLst>
                <a:tab pos="520065" algn="l"/>
              </a:tabLst>
            </a:pPr>
            <a:r>
              <a:rPr sz="1250" spc="-20" dirty="0">
                <a:solidFill>
                  <a:srgbClr val="977293"/>
                </a:solidFill>
                <a:latin typeface="Calibri"/>
                <a:cs typeface="Calibri"/>
              </a:rPr>
              <a:t>2008</a:t>
            </a:r>
            <a:r>
              <a:rPr sz="1250" dirty="0">
                <a:solidFill>
                  <a:srgbClr val="977293"/>
                </a:solidFill>
                <a:latin typeface="Calibri"/>
                <a:cs typeface="Calibri"/>
              </a:rPr>
              <a:t>	</a:t>
            </a:r>
            <a:r>
              <a:rPr sz="1250" spc="-20" dirty="0">
                <a:solidFill>
                  <a:srgbClr val="7E607C"/>
                </a:solidFill>
                <a:latin typeface="Calibri"/>
                <a:cs typeface="Calibri"/>
              </a:rPr>
              <a:t>2010</a:t>
            </a:r>
            <a:endParaRPr sz="1250">
              <a:latin typeface="Calibri"/>
              <a:cs typeface="Calibri"/>
            </a:endParaRPr>
          </a:p>
        </p:txBody>
      </p:sp>
      <p:sp>
        <p:nvSpPr>
          <p:cNvPr id="12" name="object 12"/>
          <p:cNvSpPr txBox="1"/>
          <p:nvPr/>
        </p:nvSpPr>
        <p:spPr>
          <a:xfrm>
            <a:off x="2848564" y="8377060"/>
            <a:ext cx="353695" cy="218440"/>
          </a:xfrm>
          <a:prstGeom prst="rect">
            <a:avLst/>
          </a:prstGeom>
        </p:spPr>
        <p:txBody>
          <a:bodyPr vert="horz" wrap="square" lIns="0" tIns="13970" rIns="0" bIns="0" rtlCol="0">
            <a:spAutoFit/>
          </a:bodyPr>
          <a:lstStyle/>
          <a:p>
            <a:pPr marL="12700">
              <a:lnSpc>
                <a:spcPct val="100000"/>
              </a:lnSpc>
              <a:spcBef>
                <a:spcPts val="110"/>
              </a:spcBef>
            </a:pPr>
            <a:r>
              <a:rPr sz="1250" spc="-20" dirty="0">
                <a:solidFill>
                  <a:srgbClr val="896989"/>
                </a:solidFill>
                <a:latin typeface="Calibri"/>
                <a:cs typeface="Calibri"/>
              </a:rPr>
              <a:t>2012</a:t>
            </a:r>
            <a:endParaRPr sz="1250">
              <a:latin typeface="Calibri"/>
              <a:cs typeface="Calibri"/>
            </a:endParaRPr>
          </a:p>
        </p:txBody>
      </p:sp>
      <p:sp>
        <p:nvSpPr>
          <p:cNvPr id="13" name="object 13"/>
          <p:cNvSpPr txBox="1"/>
          <p:nvPr/>
        </p:nvSpPr>
        <p:spPr>
          <a:xfrm>
            <a:off x="3540714" y="8377060"/>
            <a:ext cx="344170" cy="218440"/>
          </a:xfrm>
          <a:prstGeom prst="rect">
            <a:avLst/>
          </a:prstGeom>
        </p:spPr>
        <p:txBody>
          <a:bodyPr vert="horz" wrap="square" lIns="0" tIns="13970" rIns="0" bIns="0" rtlCol="0">
            <a:spAutoFit/>
          </a:bodyPr>
          <a:lstStyle/>
          <a:p>
            <a:pPr marL="12700">
              <a:lnSpc>
                <a:spcPct val="100000"/>
              </a:lnSpc>
              <a:spcBef>
                <a:spcPts val="110"/>
              </a:spcBef>
            </a:pPr>
            <a:r>
              <a:rPr sz="1250" spc="-20" dirty="0">
                <a:solidFill>
                  <a:srgbClr val="795979"/>
                </a:solidFill>
                <a:latin typeface="Calibri"/>
                <a:cs typeface="Calibri"/>
              </a:rPr>
              <a:t>2014</a:t>
            </a:r>
            <a:endParaRPr sz="1250">
              <a:latin typeface="Calibri"/>
              <a:cs typeface="Calibri"/>
            </a:endParaRPr>
          </a:p>
        </p:txBody>
      </p:sp>
      <p:sp>
        <p:nvSpPr>
          <p:cNvPr id="14" name="object 14"/>
          <p:cNvSpPr txBox="1"/>
          <p:nvPr/>
        </p:nvSpPr>
        <p:spPr>
          <a:xfrm>
            <a:off x="4220164" y="8377060"/>
            <a:ext cx="353695" cy="218440"/>
          </a:xfrm>
          <a:prstGeom prst="rect">
            <a:avLst/>
          </a:prstGeom>
        </p:spPr>
        <p:txBody>
          <a:bodyPr vert="horz" wrap="square" lIns="0" tIns="13970" rIns="0" bIns="0" rtlCol="0">
            <a:spAutoFit/>
          </a:bodyPr>
          <a:lstStyle/>
          <a:p>
            <a:pPr marL="12700">
              <a:lnSpc>
                <a:spcPct val="100000"/>
              </a:lnSpc>
              <a:spcBef>
                <a:spcPts val="110"/>
              </a:spcBef>
            </a:pPr>
            <a:r>
              <a:rPr sz="1250" spc="-20" dirty="0">
                <a:solidFill>
                  <a:srgbClr val="836082"/>
                </a:solidFill>
                <a:latin typeface="Calibri"/>
                <a:cs typeface="Calibri"/>
              </a:rPr>
              <a:t>2016</a:t>
            </a:r>
            <a:endParaRPr sz="1250">
              <a:latin typeface="Calibri"/>
              <a:cs typeface="Calibri"/>
            </a:endParaRPr>
          </a:p>
        </p:txBody>
      </p:sp>
      <p:sp>
        <p:nvSpPr>
          <p:cNvPr id="15" name="object 15"/>
          <p:cNvSpPr txBox="1"/>
          <p:nvPr/>
        </p:nvSpPr>
        <p:spPr>
          <a:xfrm>
            <a:off x="4905964" y="8377060"/>
            <a:ext cx="852169" cy="218440"/>
          </a:xfrm>
          <a:prstGeom prst="rect">
            <a:avLst/>
          </a:prstGeom>
        </p:spPr>
        <p:txBody>
          <a:bodyPr vert="horz" wrap="square" lIns="0" tIns="13970" rIns="0" bIns="0" rtlCol="0">
            <a:spAutoFit/>
          </a:bodyPr>
          <a:lstStyle/>
          <a:p>
            <a:pPr marL="12700">
              <a:lnSpc>
                <a:spcPct val="100000"/>
              </a:lnSpc>
              <a:spcBef>
                <a:spcPts val="110"/>
              </a:spcBef>
              <a:tabLst>
                <a:tab pos="513715" algn="l"/>
              </a:tabLst>
            </a:pPr>
            <a:r>
              <a:rPr sz="1250" spc="-20" dirty="0">
                <a:solidFill>
                  <a:srgbClr val="937293"/>
                </a:solidFill>
                <a:latin typeface="Calibri"/>
                <a:cs typeface="Calibri"/>
              </a:rPr>
              <a:t>2018</a:t>
            </a:r>
            <a:r>
              <a:rPr sz="1250" dirty="0">
                <a:solidFill>
                  <a:srgbClr val="937293"/>
                </a:solidFill>
                <a:latin typeface="Calibri"/>
                <a:cs typeface="Calibri"/>
              </a:rPr>
              <a:t>	</a:t>
            </a:r>
            <a:r>
              <a:rPr sz="1250" spc="-20" dirty="0">
                <a:solidFill>
                  <a:srgbClr val="8E6E8E"/>
                </a:solidFill>
                <a:latin typeface="Calibri"/>
                <a:cs typeface="Calibri"/>
              </a:rPr>
              <a:t>2020</a:t>
            </a:r>
            <a:endParaRPr sz="1250">
              <a:latin typeface="Calibri"/>
              <a:cs typeface="Calibri"/>
            </a:endParaRPr>
          </a:p>
        </p:txBody>
      </p:sp>
      <p:sp>
        <p:nvSpPr>
          <p:cNvPr id="16" name="object 16"/>
          <p:cNvSpPr txBox="1"/>
          <p:nvPr/>
        </p:nvSpPr>
        <p:spPr>
          <a:xfrm>
            <a:off x="6455265" y="2338387"/>
            <a:ext cx="476250" cy="225425"/>
          </a:xfrm>
          <a:prstGeom prst="rect">
            <a:avLst/>
          </a:prstGeom>
        </p:spPr>
        <p:txBody>
          <a:bodyPr vert="horz" wrap="square" lIns="0" tIns="13970" rIns="0" bIns="0" rtlCol="0">
            <a:spAutoFit/>
          </a:bodyPr>
          <a:lstStyle/>
          <a:p>
            <a:pPr marL="12700">
              <a:lnSpc>
                <a:spcPct val="100000"/>
              </a:lnSpc>
              <a:spcBef>
                <a:spcPts val="110"/>
              </a:spcBef>
            </a:pPr>
            <a:r>
              <a:rPr sz="1300" spc="-120" dirty="0">
                <a:solidFill>
                  <a:srgbClr val="D1D1D1"/>
                </a:solidFill>
                <a:latin typeface="Consolas"/>
                <a:cs typeface="Consolas"/>
              </a:rPr>
              <a:t>$0.73B</a:t>
            </a:r>
            <a:endParaRPr sz="1300">
              <a:latin typeface="Consolas"/>
              <a:cs typeface="Consolas"/>
            </a:endParaRPr>
          </a:p>
        </p:txBody>
      </p:sp>
      <p:sp>
        <p:nvSpPr>
          <p:cNvPr id="17" name="object 17"/>
          <p:cNvSpPr txBox="1"/>
          <p:nvPr/>
        </p:nvSpPr>
        <p:spPr>
          <a:xfrm>
            <a:off x="9853447" y="2332213"/>
            <a:ext cx="475615" cy="233045"/>
          </a:xfrm>
          <a:prstGeom prst="rect">
            <a:avLst/>
          </a:prstGeom>
        </p:spPr>
        <p:txBody>
          <a:bodyPr vert="horz" wrap="square" lIns="0" tIns="13970" rIns="0" bIns="0" rtlCol="0">
            <a:spAutoFit/>
          </a:bodyPr>
          <a:lstStyle/>
          <a:p>
            <a:pPr marL="12700">
              <a:lnSpc>
                <a:spcPct val="100000"/>
              </a:lnSpc>
              <a:spcBef>
                <a:spcPts val="110"/>
              </a:spcBef>
            </a:pPr>
            <a:r>
              <a:rPr sz="1350" spc="-70" dirty="0">
                <a:solidFill>
                  <a:srgbClr val="D3AFCF"/>
                </a:solidFill>
                <a:latin typeface="Calibri"/>
                <a:cs typeface="Calibri"/>
              </a:rPr>
              <a:t>$0.SOB</a:t>
            </a:r>
            <a:endParaRPr sz="1350">
              <a:latin typeface="Calibri"/>
              <a:cs typeface="Calibri"/>
            </a:endParaRPr>
          </a:p>
        </p:txBody>
      </p:sp>
      <p:sp>
        <p:nvSpPr>
          <p:cNvPr id="18" name="object 18"/>
          <p:cNvSpPr txBox="1"/>
          <p:nvPr/>
        </p:nvSpPr>
        <p:spPr>
          <a:xfrm>
            <a:off x="7032781" y="9064095"/>
            <a:ext cx="4587875" cy="269875"/>
          </a:xfrm>
          <a:prstGeom prst="rect">
            <a:avLst/>
          </a:prstGeom>
        </p:spPr>
        <p:txBody>
          <a:bodyPr vert="horz" wrap="square" lIns="0" tIns="13335" rIns="0" bIns="0" rtlCol="0">
            <a:spAutoFit/>
          </a:bodyPr>
          <a:lstStyle/>
          <a:p>
            <a:pPr marL="12700">
              <a:lnSpc>
                <a:spcPct val="100000"/>
              </a:lnSpc>
              <a:spcBef>
                <a:spcPts val="105"/>
              </a:spcBef>
            </a:pPr>
            <a:r>
              <a:rPr sz="1600" dirty="0">
                <a:solidFill>
                  <a:srgbClr val="494949"/>
                </a:solidFill>
                <a:latin typeface="Arial MT"/>
                <a:cs typeface="Arial MT"/>
              </a:rPr>
              <a:t>Project</a:t>
            </a:r>
            <a:r>
              <a:rPr sz="1600" spc="85" dirty="0">
                <a:solidFill>
                  <a:srgbClr val="494949"/>
                </a:solidFill>
                <a:latin typeface="Arial MT"/>
                <a:cs typeface="Arial MT"/>
              </a:rPr>
              <a:t> </a:t>
            </a:r>
            <a:r>
              <a:rPr sz="1600" dirty="0">
                <a:solidFill>
                  <a:srgbClr val="494949"/>
                </a:solidFill>
                <a:latin typeface="Arial MT"/>
                <a:cs typeface="Arial MT"/>
              </a:rPr>
              <a:t>Outcome</a:t>
            </a:r>
            <a:r>
              <a:rPr sz="1600" spc="125" dirty="0">
                <a:solidFill>
                  <a:srgbClr val="494949"/>
                </a:solidFill>
                <a:latin typeface="Arial MT"/>
                <a:cs typeface="Arial MT"/>
              </a:rPr>
              <a:t> </a:t>
            </a:r>
            <a:r>
              <a:rPr sz="1600" dirty="0">
                <a:solidFill>
                  <a:srgbClr val="4B4B4B"/>
                </a:solidFill>
                <a:latin typeface="Arial MT"/>
                <a:cs typeface="Arial MT"/>
              </a:rPr>
              <a:t>Percentage</a:t>
            </a:r>
            <a:r>
              <a:rPr sz="1600" spc="185" dirty="0">
                <a:solidFill>
                  <a:srgbClr val="4B4B4B"/>
                </a:solidFill>
                <a:latin typeface="Arial MT"/>
                <a:cs typeface="Arial MT"/>
              </a:rPr>
              <a:t> </a:t>
            </a:r>
            <a:r>
              <a:rPr sz="1600" dirty="0">
                <a:solidFill>
                  <a:srgbClr val="494949"/>
                </a:solidFill>
                <a:latin typeface="Arial MT"/>
                <a:cs typeface="Arial MT"/>
              </a:rPr>
              <a:t>Analysis</a:t>
            </a:r>
            <a:r>
              <a:rPr sz="1600" spc="45" dirty="0">
                <a:solidFill>
                  <a:srgbClr val="494949"/>
                </a:solidFill>
                <a:latin typeface="Arial MT"/>
                <a:cs typeface="Arial MT"/>
              </a:rPr>
              <a:t> </a:t>
            </a:r>
            <a:r>
              <a:rPr sz="1600" spc="-10" dirty="0">
                <a:solidFill>
                  <a:srgbClr val="494949"/>
                </a:solidFill>
                <a:latin typeface="Arial MT"/>
                <a:cs typeface="Arial MT"/>
              </a:rPr>
              <a:t>Dashboard</a:t>
            </a:r>
            <a:endParaRPr sz="1600">
              <a:latin typeface="Arial MT"/>
              <a:cs typeface="Arial MT"/>
            </a:endParaRPr>
          </a:p>
        </p:txBody>
      </p:sp>
      <p:sp>
        <p:nvSpPr>
          <p:cNvPr id="19" name="object 19"/>
          <p:cNvSpPr txBox="1"/>
          <p:nvPr/>
        </p:nvSpPr>
        <p:spPr>
          <a:xfrm>
            <a:off x="12201769" y="7824787"/>
            <a:ext cx="234315" cy="225425"/>
          </a:xfrm>
          <a:prstGeom prst="rect">
            <a:avLst/>
          </a:prstGeom>
        </p:spPr>
        <p:txBody>
          <a:bodyPr vert="horz" wrap="square" lIns="0" tIns="13970" rIns="0" bIns="0" rtlCol="0">
            <a:spAutoFit/>
          </a:bodyPr>
          <a:lstStyle/>
          <a:p>
            <a:pPr marL="12700">
              <a:lnSpc>
                <a:spcPct val="100000"/>
              </a:lnSpc>
              <a:spcBef>
                <a:spcPts val="110"/>
              </a:spcBef>
            </a:pPr>
            <a:r>
              <a:rPr sz="1300" spc="-25" dirty="0">
                <a:solidFill>
                  <a:srgbClr val="1C001C"/>
                </a:solidFill>
                <a:latin typeface="Calibri"/>
                <a:cs typeface="Calibri"/>
              </a:rPr>
              <a:t>25.</a:t>
            </a:r>
            <a:endParaRPr sz="1300">
              <a:latin typeface="Calibri"/>
              <a:cs typeface="Calibri"/>
            </a:endParaRPr>
          </a:p>
        </p:txBody>
      </p:sp>
      <p:sp>
        <p:nvSpPr>
          <p:cNvPr id="20" name="object 20"/>
          <p:cNvSpPr txBox="1"/>
          <p:nvPr/>
        </p:nvSpPr>
        <p:spPr>
          <a:xfrm>
            <a:off x="13218109" y="2344561"/>
            <a:ext cx="522605" cy="218440"/>
          </a:xfrm>
          <a:prstGeom prst="rect">
            <a:avLst/>
          </a:prstGeom>
        </p:spPr>
        <p:txBody>
          <a:bodyPr vert="horz" wrap="square" lIns="0" tIns="13970" rIns="0" bIns="0" rtlCol="0">
            <a:spAutoFit/>
          </a:bodyPr>
          <a:lstStyle/>
          <a:p>
            <a:pPr marL="12700">
              <a:lnSpc>
                <a:spcPct val="100000"/>
              </a:lnSpc>
              <a:spcBef>
                <a:spcPts val="110"/>
              </a:spcBef>
            </a:pPr>
            <a:r>
              <a:rPr sz="1250" spc="-10" dirty="0">
                <a:solidFill>
                  <a:srgbClr val="795677"/>
                </a:solidFill>
                <a:latin typeface="Calibri"/>
                <a:cs typeface="Calibri"/>
              </a:rPr>
              <a:t>22.38M</a:t>
            </a:r>
            <a:endParaRPr sz="1250">
              <a:latin typeface="Calibri"/>
              <a:cs typeface="Calibri"/>
            </a:endParaRPr>
          </a:p>
        </p:txBody>
      </p:sp>
      <p:sp>
        <p:nvSpPr>
          <p:cNvPr id="21" name="object 21"/>
          <p:cNvSpPr txBox="1"/>
          <p:nvPr/>
        </p:nvSpPr>
        <p:spPr>
          <a:xfrm>
            <a:off x="13253186" y="7824787"/>
            <a:ext cx="256540" cy="225425"/>
          </a:xfrm>
          <a:prstGeom prst="rect">
            <a:avLst/>
          </a:prstGeom>
        </p:spPr>
        <p:txBody>
          <a:bodyPr vert="horz" wrap="square" lIns="0" tIns="13970" rIns="0" bIns="0" rtlCol="0">
            <a:spAutoFit/>
          </a:bodyPr>
          <a:lstStyle/>
          <a:p>
            <a:pPr marL="12700">
              <a:lnSpc>
                <a:spcPct val="100000"/>
              </a:lnSpc>
              <a:spcBef>
                <a:spcPts val="110"/>
              </a:spcBef>
            </a:pPr>
            <a:r>
              <a:rPr sz="1300" spc="-95" dirty="0">
                <a:solidFill>
                  <a:srgbClr val="21011F"/>
                </a:solidFill>
                <a:latin typeface="Consolas"/>
                <a:cs typeface="Consolas"/>
              </a:rPr>
              <a:t>25.</a:t>
            </a:r>
            <a:endParaRPr sz="1300">
              <a:latin typeface="Consolas"/>
              <a:cs typeface="Consolas"/>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6" name="Picture 15" descr="A diagram of a company's flowchart&#10;&#10;AI-generated content may be incorrect.">
            <a:extLst>
              <a:ext uri="{FF2B5EF4-FFF2-40B4-BE49-F238E27FC236}">
                <a16:creationId xmlns:a16="http://schemas.microsoft.com/office/drawing/2014/main" id="{425F708B-32F6-0F31-12CF-E219765D46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21600" y="609605"/>
            <a:ext cx="9959960" cy="8914539"/>
          </a:xfrm>
          <a:prstGeom prst="rect">
            <a:avLst/>
          </a:prstGeom>
        </p:spPr>
      </p:pic>
      <p:sp>
        <p:nvSpPr>
          <p:cNvPr id="17" name="object 17"/>
          <p:cNvSpPr/>
          <p:nvPr/>
        </p:nvSpPr>
        <p:spPr>
          <a:xfrm>
            <a:off x="969010" y="9528809"/>
            <a:ext cx="16730980" cy="0"/>
          </a:xfrm>
          <a:custGeom>
            <a:avLst/>
            <a:gdLst/>
            <a:ahLst/>
            <a:cxnLst/>
            <a:rect l="l" t="t" r="r" b="b"/>
            <a:pathLst>
              <a:path w="16730980">
                <a:moveTo>
                  <a:pt x="0" y="0"/>
                </a:moveTo>
                <a:lnTo>
                  <a:pt x="16730975" y="0"/>
                </a:lnTo>
              </a:path>
            </a:pathLst>
          </a:custGeom>
          <a:ln w="17779">
            <a:solidFill>
              <a:srgbClr val="151515"/>
            </a:solidFill>
          </a:ln>
        </p:spPr>
        <p:txBody>
          <a:bodyPr wrap="square" lIns="0" tIns="0" rIns="0" bIns="0" rtlCol="0"/>
          <a:lstStyle/>
          <a:p>
            <a:endParaRPr/>
          </a:p>
        </p:txBody>
      </p:sp>
      <p:sp>
        <p:nvSpPr>
          <p:cNvPr id="19" name="object 19"/>
          <p:cNvSpPr/>
          <p:nvPr/>
        </p:nvSpPr>
        <p:spPr>
          <a:xfrm>
            <a:off x="969010" y="991447"/>
            <a:ext cx="16725265" cy="0"/>
          </a:xfrm>
          <a:custGeom>
            <a:avLst/>
            <a:gdLst/>
            <a:ahLst/>
            <a:cxnLst/>
            <a:rect l="l" t="t" r="r" b="b"/>
            <a:pathLst>
              <a:path w="16725265">
                <a:moveTo>
                  <a:pt x="0" y="0"/>
                </a:moveTo>
                <a:lnTo>
                  <a:pt x="16725049" y="0"/>
                </a:lnTo>
              </a:path>
            </a:pathLst>
          </a:custGeom>
          <a:ln w="23706">
            <a:solidFill>
              <a:srgbClr val="151515"/>
            </a:solidFill>
          </a:ln>
        </p:spPr>
        <p:txBody>
          <a:bodyPr wrap="square" lIns="0" tIns="0" rIns="0" bIns="0" rtlCol="0"/>
          <a:lstStyle/>
          <a:p>
            <a:endParaRPr/>
          </a:p>
        </p:txBody>
      </p:sp>
      <p:sp>
        <p:nvSpPr>
          <p:cNvPr id="22" name="object 22"/>
          <p:cNvSpPr txBox="1">
            <a:spLocks noGrp="1"/>
          </p:cNvSpPr>
          <p:nvPr>
            <p:ph type="title"/>
          </p:nvPr>
        </p:nvSpPr>
        <p:spPr>
          <a:xfrm>
            <a:off x="948620" y="2327098"/>
            <a:ext cx="3496380" cy="408445"/>
          </a:xfrm>
          <a:prstGeom prst="rect">
            <a:avLst/>
          </a:prstGeom>
        </p:spPr>
        <p:txBody>
          <a:bodyPr vert="horz" wrap="square" lIns="0" tIns="15875" rIns="0" bIns="0" rtlCol="0">
            <a:spAutoFit/>
          </a:bodyPr>
          <a:lstStyle/>
          <a:p>
            <a:pPr marL="12700">
              <a:lnSpc>
                <a:spcPct val="100000"/>
              </a:lnSpc>
              <a:spcBef>
                <a:spcPts val="125"/>
              </a:spcBef>
            </a:pPr>
            <a:r>
              <a:rPr sz="2550" dirty="0">
                <a:solidFill>
                  <a:srgbClr val="131313"/>
                </a:solidFill>
                <a:latin typeface="Arial MT"/>
                <a:cs typeface="Arial MT"/>
              </a:rPr>
              <a:t>1.</a:t>
            </a:r>
            <a:r>
              <a:rPr sz="2550" spc="-160" dirty="0">
                <a:solidFill>
                  <a:srgbClr val="131313"/>
                </a:solidFill>
                <a:latin typeface="Arial MT"/>
                <a:cs typeface="Arial MT"/>
              </a:rPr>
              <a:t> </a:t>
            </a:r>
            <a:r>
              <a:rPr sz="2550" dirty="0">
                <a:solidFill>
                  <a:srgbClr val="111111"/>
                </a:solidFill>
                <a:latin typeface="Arial MT"/>
                <a:cs typeface="Arial MT"/>
              </a:rPr>
              <a:t>Data</a:t>
            </a:r>
            <a:r>
              <a:rPr sz="2550" spc="10" dirty="0">
                <a:solidFill>
                  <a:srgbClr val="111111"/>
                </a:solidFill>
                <a:latin typeface="Arial MT"/>
                <a:cs typeface="Arial MT"/>
              </a:rPr>
              <a:t> </a:t>
            </a:r>
            <a:r>
              <a:rPr sz="2550" spc="-10" dirty="0">
                <a:solidFill>
                  <a:srgbClr val="111111"/>
                </a:solidFill>
                <a:latin typeface="Arial MT"/>
                <a:cs typeface="Arial MT"/>
              </a:rPr>
              <a:t>Collection</a:t>
            </a:r>
            <a:endParaRPr sz="2550" dirty="0">
              <a:latin typeface="Arial MT"/>
              <a:cs typeface="Arial MT"/>
            </a:endParaRPr>
          </a:p>
        </p:txBody>
      </p:sp>
      <p:sp>
        <p:nvSpPr>
          <p:cNvPr id="23" name="object 23"/>
          <p:cNvSpPr txBox="1"/>
          <p:nvPr/>
        </p:nvSpPr>
        <p:spPr>
          <a:xfrm>
            <a:off x="958066" y="2838399"/>
            <a:ext cx="8646160" cy="1577975"/>
          </a:xfrm>
          <a:prstGeom prst="rect">
            <a:avLst/>
          </a:prstGeom>
        </p:spPr>
        <p:txBody>
          <a:bodyPr vert="horz" wrap="square" lIns="0" tIns="15875" rIns="0" bIns="0" rtlCol="0">
            <a:spAutoFit/>
          </a:bodyPr>
          <a:lstStyle/>
          <a:p>
            <a:pPr marL="354965" indent="-342265">
              <a:lnSpc>
                <a:spcPct val="100000"/>
              </a:lnSpc>
              <a:spcBef>
                <a:spcPts val="125"/>
              </a:spcBef>
              <a:buClr>
                <a:srgbClr val="4B4B4B"/>
              </a:buClr>
              <a:buChar char="•"/>
              <a:tabLst>
                <a:tab pos="354965" algn="l"/>
              </a:tabLst>
            </a:pPr>
            <a:r>
              <a:rPr sz="2500" spc="-35" dirty="0">
                <a:solidFill>
                  <a:srgbClr val="111111"/>
                </a:solidFill>
                <a:latin typeface="Arial MT"/>
                <a:cs typeface="Arial MT"/>
              </a:rPr>
              <a:t>Gather</a:t>
            </a:r>
            <a:r>
              <a:rPr sz="2500" spc="-65" dirty="0">
                <a:solidFill>
                  <a:srgbClr val="111111"/>
                </a:solidFill>
                <a:latin typeface="Arial MT"/>
                <a:cs typeface="Arial MT"/>
              </a:rPr>
              <a:t> </a:t>
            </a:r>
            <a:r>
              <a:rPr sz="2500" spc="-40" dirty="0">
                <a:solidFill>
                  <a:srgbClr val="111111"/>
                </a:solidFill>
                <a:latin typeface="Arial MT"/>
                <a:cs typeface="Arial MT"/>
              </a:rPr>
              <a:t>comprehensive</a:t>
            </a:r>
            <a:r>
              <a:rPr sz="2500" spc="-25" dirty="0">
                <a:solidFill>
                  <a:srgbClr val="111111"/>
                </a:solidFill>
                <a:latin typeface="Arial MT"/>
                <a:cs typeface="Arial MT"/>
              </a:rPr>
              <a:t> </a:t>
            </a:r>
            <a:r>
              <a:rPr sz="2500" dirty="0">
                <a:solidFill>
                  <a:srgbClr val="111111"/>
                </a:solidFill>
                <a:latin typeface="Arial MT"/>
                <a:cs typeface="Arial MT"/>
              </a:rPr>
              <a:t>data</a:t>
            </a:r>
            <a:r>
              <a:rPr sz="2500" spc="-155" dirty="0">
                <a:solidFill>
                  <a:srgbClr val="111111"/>
                </a:solidFill>
                <a:latin typeface="Arial MT"/>
                <a:cs typeface="Arial MT"/>
              </a:rPr>
              <a:t> </a:t>
            </a:r>
            <a:r>
              <a:rPr sz="2500" dirty="0">
                <a:solidFill>
                  <a:srgbClr val="131313"/>
                </a:solidFill>
                <a:latin typeface="Arial MT"/>
                <a:cs typeface="Arial MT"/>
              </a:rPr>
              <a:t>from</a:t>
            </a:r>
            <a:r>
              <a:rPr sz="2500" spc="-130" dirty="0">
                <a:solidFill>
                  <a:srgbClr val="131313"/>
                </a:solidFill>
                <a:latin typeface="Arial MT"/>
                <a:cs typeface="Arial MT"/>
              </a:rPr>
              <a:t> </a:t>
            </a:r>
            <a:r>
              <a:rPr sz="2500" spc="-25" dirty="0">
                <a:solidFill>
                  <a:srgbClr val="111111"/>
                </a:solidFill>
                <a:latin typeface="Arial MT"/>
                <a:cs typeface="Arial MT"/>
              </a:rPr>
              <a:t>Kickstarter's</a:t>
            </a:r>
            <a:r>
              <a:rPr sz="2500" spc="5" dirty="0">
                <a:solidFill>
                  <a:srgbClr val="111111"/>
                </a:solidFill>
                <a:latin typeface="Arial MT"/>
                <a:cs typeface="Arial MT"/>
              </a:rPr>
              <a:t> </a:t>
            </a:r>
            <a:r>
              <a:rPr sz="2500" dirty="0">
                <a:solidFill>
                  <a:srgbClr val="0F0F0F"/>
                </a:solidFill>
                <a:latin typeface="Arial MT"/>
                <a:cs typeface="Arial MT"/>
              </a:rPr>
              <a:t>public</a:t>
            </a:r>
            <a:r>
              <a:rPr sz="2500" spc="-110" dirty="0">
                <a:solidFill>
                  <a:srgbClr val="0F0F0F"/>
                </a:solidFill>
                <a:latin typeface="Arial MT"/>
                <a:cs typeface="Arial MT"/>
              </a:rPr>
              <a:t> </a:t>
            </a:r>
            <a:r>
              <a:rPr sz="2500" spc="-30" dirty="0">
                <a:solidFill>
                  <a:srgbClr val="0F0F0F"/>
                </a:solidFill>
                <a:latin typeface="Arial MT"/>
                <a:cs typeface="Arial MT"/>
              </a:rPr>
              <a:t>dataset</a:t>
            </a:r>
            <a:endParaRPr sz="2500" dirty="0">
              <a:latin typeface="Arial MT"/>
              <a:cs typeface="Arial MT"/>
            </a:endParaRPr>
          </a:p>
          <a:p>
            <a:pPr marL="360045" indent="-347345">
              <a:lnSpc>
                <a:spcPct val="100000"/>
              </a:lnSpc>
              <a:spcBef>
                <a:spcPts val="75"/>
              </a:spcBef>
              <a:buClr>
                <a:srgbClr val="4D4D4D"/>
              </a:buClr>
              <a:buChar char="•"/>
              <a:tabLst>
                <a:tab pos="360045" algn="l"/>
              </a:tabLst>
            </a:pPr>
            <a:r>
              <a:rPr sz="2450" dirty="0">
                <a:solidFill>
                  <a:srgbClr val="111111"/>
                </a:solidFill>
                <a:latin typeface="Arial MT"/>
                <a:cs typeface="Arial MT"/>
              </a:rPr>
              <a:t>Ensure</a:t>
            </a:r>
            <a:r>
              <a:rPr sz="2450" spc="-45" dirty="0">
                <a:solidFill>
                  <a:srgbClr val="111111"/>
                </a:solidFill>
                <a:latin typeface="Arial MT"/>
                <a:cs typeface="Arial MT"/>
              </a:rPr>
              <a:t> </a:t>
            </a:r>
            <a:r>
              <a:rPr sz="2450" spc="-10" dirty="0">
                <a:solidFill>
                  <a:srgbClr val="0F0F0F"/>
                </a:solidFill>
                <a:latin typeface="Arial MT"/>
                <a:cs typeface="Arial MT"/>
              </a:rPr>
              <a:t>inclusion</a:t>
            </a:r>
            <a:r>
              <a:rPr sz="2450" spc="-15" dirty="0">
                <a:solidFill>
                  <a:srgbClr val="0F0F0F"/>
                </a:solidFill>
                <a:latin typeface="Arial MT"/>
                <a:cs typeface="Arial MT"/>
              </a:rPr>
              <a:t> </a:t>
            </a:r>
            <a:r>
              <a:rPr sz="2450" dirty="0">
                <a:solidFill>
                  <a:srgbClr val="111111"/>
                </a:solidFill>
                <a:latin typeface="Arial MT"/>
                <a:cs typeface="Arial MT"/>
              </a:rPr>
              <a:t>of</a:t>
            </a:r>
            <a:r>
              <a:rPr sz="2450" spc="-65" dirty="0">
                <a:solidFill>
                  <a:srgbClr val="111111"/>
                </a:solidFill>
                <a:latin typeface="Arial MT"/>
                <a:cs typeface="Arial MT"/>
              </a:rPr>
              <a:t> </a:t>
            </a:r>
            <a:r>
              <a:rPr sz="2450" dirty="0">
                <a:solidFill>
                  <a:srgbClr val="0F0F0F"/>
                </a:solidFill>
                <a:latin typeface="Arial MT"/>
                <a:cs typeface="Arial MT"/>
              </a:rPr>
              <a:t>both</a:t>
            </a:r>
            <a:r>
              <a:rPr sz="2450" spc="-100" dirty="0">
                <a:solidFill>
                  <a:srgbClr val="0F0F0F"/>
                </a:solidFill>
                <a:latin typeface="Arial MT"/>
                <a:cs typeface="Arial MT"/>
              </a:rPr>
              <a:t> </a:t>
            </a:r>
            <a:r>
              <a:rPr sz="2450" dirty="0">
                <a:solidFill>
                  <a:srgbClr val="0F0F0F"/>
                </a:solidFill>
                <a:latin typeface="Arial MT"/>
                <a:cs typeface="Arial MT"/>
              </a:rPr>
              <a:t>historical</a:t>
            </a:r>
            <a:r>
              <a:rPr sz="2450" spc="-10" dirty="0">
                <a:solidFill>
                  <a:srgbClr val="0F0F0F"/>
                </a:solidFill>
                <a:latin typeface="Arial MT"/>
                <a:cs typeface="Arial MT"/>
              </a:rPr>
              <a:t> </a:t>
            </a:r>
            <a:r>
              <a:rPr sz="2450" dirty="0">
                <a:solidFill>
                  <a:srgbClr val="111111"/>
                </a:solidFill>
                <a:latin typeface="Arial MT"/>
                <a:cs typeface="Arial MT"/>
              </a:rPr>
              <a:t>and</a:t>
            </a:r>
            <a:r>
              <a:rPr sz="2450" spc="-105" dirty="0">
                <a:solidFill>
                  <a:srgbClr val="111111"/>
                </a:solidFill>
                <a:latin typeface="Arial MT"/>
                <a:cs typeface="Arial MT"/>
              </a:rPr>
              <a:t> </a:t>
            </a:r>
            <a:r>
              <a:rPr sz="2450" dirty="0">
                <a:solidFill>
                  <a:srgbClr val="0F0F0F"/>
                </a:solidFill>
                <a:latin typeface="Arial MT"/>
                <a:cs typeface="Arial MT"/>
              </a:rPr>
              <a:t>recent</a:t>
            </a:r>
            <a:r>
              <a:rPr sz="2450" spc="-30" dirty="0">
                <a:solidFill>
                  <a:srgbClr val="0F0F0F"/>
                </a:solidFill>
                <a:latin typeface="Arial MT"/>
                <a:cs typeface="Arial MT"/>
              </a:rPr>
              <a:t> </a:t>
            </a:r>
            <a:r>
              <a:rPr sz="2450" spc="-10" dirty="0">
                <a:solidFill>
                  <a:srgbClr val="0F0F0F"/>
                </a:solidFill>
                <a:latin typeface="Arial MT"/>
                <a:cs typeface="Arial MT"/>
              </a:rPr>
              <a:t>campaigns</a:t>
            </a:r>
            <a:endParaRPr sz="2450" dirty="0">
              <a:latin typeface="Arial MT"/>
              <a:cs typeface="Arial MT"/>
            </a:endParaRPr>
          </a:p>
          <a:p>
            <a:pPr marL="353695" marR="338455" indent="-341630">
              <a:lnSpc>
                <a:spcPts val="3100"/>
              </a:lnSpc>
              <a:spcBef>
                <a:spcPts val="80"/>
              </a:spcBef>
              <a:buChar char="•"/>
              <a:tabLst>
                <a:tab pos="353695" algn="l"/>
                <a:tab pos="356870" algn="l"/>
              </a:tabLst>
            </a:pPr>
            <a:r>
              <a:rPr sz="2450" dirty="0">
                <a:solidFill>
                  <a:srgbClr val="494949"/>
                </a:solidFill>
                <a:latin typeface="Arial MT"/>
                <a:cs typeface="Arial MT"/>
              </a:rPr>
              <a:t>	</a:t>
            </a:r>
            <a:r>
              <a:rPr sz="2450" dirty="0">
                <a:solidFill>
                  <a:srgbClr val="0F0F0F"/>
                </a:solidFill>
                <a:latin typeface="Arial MT"/>
                <a:cs typeface="Arial MT"/>
              </a:rPr>
              <a:t>Capture</a:t>
            </a:r>
            <a:r>
              <a:rPr sz="2450" spc="-80" dirty="0">
                <a:solidFill>
                  <a:srgbClr val="0F0F0F"/>
                </a:solidFill>
                <a:latin typeface="Arial MT"/>
                <a:cs typeface="Arial MT"/>
              </a:rPr>
              <a:t> </a:t>
            </a:r>
            <a:r>
              <a:rPr sz="2450" dirty="0">
                <a:solidFill>
                  <a:srgbClr val="0F0F0F"/>
                </a:solidFill>
                <a:latin typeface="Arial MT"/>
                <a:cs typeface="Arial MT"/>
              </a:rPr>
              <a:t>key</a:t>
            </a:r>
            <a:r>
              <a:rPr sz="2450" spc="-75" dirty="0">
                <a:solidFill>
                  <a:srgbClr val="0F0F0F"/>
                </a:solidFill>
                <a:latin typeface="Arial MT"/>
                <a:cs typeface="Arial MT"/>
              </a:rPr>
              <a:t> </a:t>
            </a:r>
            <a:r>
              <a:rPr sz="2450" dirty="0">
                <a:solidFill>
                  <a:srgbClr val="111111"/>
                </a:solidFill>
                <a:latin typeface="Arial MT"/>
                <a:cs typeface="Arial MT"/>
              </a:rPr>
              <a:t>attributes</a:t>
            </a:r>
            <a:r>
              <a:rPr sz="2450" spc="5" dirty="0">
                <a:solidFill>
                  <a:srgbClr val="111111"/>
                </a:solidFill>
                <a:latin typeface="Arial MT"/>
                <a:cs typeface="Arial MT"/>
              </a:rPr>
              <a:t> </a:t>
            </a:r>
            <a:r>
              <a:rPr sz="2450" dirty="0">
                <a:solidFill>
                  <a:srgbClr val="111111"/>
                </a:solidFill>
                <a:latin typeface="Arial MT"/>
                <a:cs typeface="Arial MT"/>
              </a:rPr>
              <a:t>like</a:t>
            </a:r>
            <a:r>
              <a:rPr sz="2450" spc="-140" dirty="0">
                <a:solidFill>
                  <a:srgbClr val="111111"/>
                </a:solidFill>
                <a:latin typeface="Arial MT"/>
                <a:cs typeface="Arial MT"/>
              </a:rPr>
              <a:t> </a:t>
            </a:r>
            <a:r>
              <a:rPr sz="2450" dirty="0">
                <a:solidFill>
                  <a:srgbClr val="111111"/>
                </a:solidFill>
                <a:latin typeface="Arial MT"/>
                <a:cs typeface="Arial MT"/>
              </a:rPr>
              <a:t>goal,</a:t>
            </a:r>
            <a:r>
              <a:rPr sz="2450" spc="-165" dirty="0">
                <a:solidFill>
                  <a:srgbClr val="111111"/>
                </a:solidFill>
                <a:latin typeface="Arial MT"/>
                <a:cs typeface="Arial MT"/>
              </a:rPr>
              <a:t> </a:t>
            </a:r>
            <a:r>
              <a:rPr sz="2450" dirty="0">
                <a:solidFill>
                  <a:srgbClr val="111111"/>
                </a:solidFill>
                <a:latin typeface="Arial MT"/>
                <a:cs typeface="Arial MT"/>
              </a:rPr>
              <a:t>pledged</a:t>
            </a:r>
            <a:r>
              <a:rPr sz="2450" spc="-114" dirty="0">
                <a:solidFill>
                  <a:srgbClr val="111111"/>
                </a:solidFill>
                <a:latin typeface="Arial MT"/>
                <a:cs typeface="Arial MT"/>
              </a:rPr>
              <a:t> </a:t>
            </a:r>
            <a:r>
              <a:rPr sz="2450" dirty="0">
                <a:solidFill>
                  <a:srgbClr val="0F0F0F"/>
                </a:solidFill>
                <a:latin typeface="Arial MT"/>
                <a:cs typeface="Arial MT"/>
              </a:rPr>
              <a:t>amount,</a:t>
            </a:r>
            <a:r>
              <a:rPr sz="2450" spc="-35" dirty="0">
                <a:solidFill>
                  <a:srgbClr val="0F0F0F"/>
                </a:solidFill>
                <a:latin typeface="Arial MT"/>
                <a:cs typeface="Arial MT"/>
              </a:rPr>
              <a:t> </a:t>
            </a:r>
            <a:r>
              <a:rPr sz="2450" spc="-10" dirty="0">
                <a:solidFill>
                  <a:srgbClr val="111111"/>
                </a:solidFill>
                <a:latin typeface="Arial MT"/>
                <a:cs typeface="Arial MT"/>
              </a:rPr>
              <a:t>backers, </a:t>
            </a:r>
            <a:r>
              <a:rPr sz="2450" spc="-10" dirty="0">
                <a:solidFill>
                  <a:srgbClr val="131313"/>
                </a:solidFill>
                <a:latin typeface="Arial MT"/>
                <a:cs typeface="Arial MT"/>
              </a:rPr>
              <a:t>category,</a:t>
            </a:r>
            <a:r>
              <a:rPr sz="2450" spc="-105" dirty="0">
                <a:solidFill>
                  <a:srgbClr val="131313"/>
                </a:solidFill>
                <a:latin typeface="Arial MT"/>
                <a:cs typeface="Arial MT"/>
              </a:rPr>
              <a:t> </a:t>
            </a:r>
            <a:r>
              <a:rPr sz="2450" spc="-20" dirty="0">
                <a:solidFill>
                  <a:srgbClr val="131313"/>
                </a:solidFill>
                <a:latin typeface="Arial MT"/>
                <a:cs typeface="Arial MT"/>
              </a:rPr>
              <a:t>etc.</a:t>
            </a:r>
            <a:endParaRPr sz="2450" dirty="0">
              <a:latin typeface="Arial MT"/>
              <a:cs typeface="Arial MT"/>
            </a:endParaRPr>
          </a:p>
        </p:txBody>
      </p:sp>
      <p:sp>
        <p:nvSpPr>
          <p:cNvPr id="24" name="object 24"/>
          <p:cNvSpPr txBox="1"/>
          <p:nvPr/>
        </p:nvSpPr>
        <p:spPr>
          <a:xfrm>
            <a:off x="962039" y="4663722"/>
            <a:ext cx="5181600" cy="410845"/>
          </a:xfrm>
          <a:prstGeom prst="rect">
            <a:avLst/>
          </a:prstGeom>
        </p:spPr>
        <p:txBody>
          <a:bodyPr vert="horz" wrap="square" lIns="0" tIns="15875" rIns="0" bIns="0" rtlCol="0">
            <a:spAutoFit/>
          </a:bodyPr>
          <a:lstStyle/>
          <a:p>
            <a:pPr marL="12700">
              <a:lnSpc>
                <a:spcPct val="100000"/>
              </a:lnSpc>
              <a:spcBef>
                <a:spcPts val="125"/>
              </a:spcBef>
            </a:pPr>
            <a:r>
              <a:rPr sz="2500" dirty="0">
                <a:solidFill>
                  <a:srgbClr val="111111"/>
                </a:solidFill>
                <a:latin typeface="Arial MT"/>
                <a:cs typeface="Arial MT"/>
              </a:rPr>
              <a:t>2.</a:t>
            </a:r>
            <a:r>
              <a:rPr sz="2500" spc="-35" dirty="0">
                <a:solidFill>
                  <a:srgbClr val="111111"/>
                </a:solidFill>
                <a:latin typeface="Arial MT"/>
                <a:cs typeface="Arial MT"/>
              </a:rPr>
              <a:t> </a:t>
            </a:r>
            <a:r>
              <a:rPr sz="2500" dirty="0">
                <a:solidFill>
                  <a:srgbClr val="0F0F0F"/>
                </a:solidFill>
                <a:latin typeface="Arial MT"/>
                <a:cs typeface="Arial MT"/>
              </a:rPr>
              <a:t>Data</a:t>
            </a:r>
            <a:r>
              <a:rPr sz="2500" spc="130" dirty="0">
                <a:solidFill>
                  <a:srgbClr val="0F0F0F"/>
                </a:solidFill>
                <a:latin typeface="Arial MT"/>
                <a:cs typeface="Arial MT"/>
              </a:rPr>
              <a:t> </a:t>
            </a:r>
            <a:r>
              <a:rPr sz="2500" dirty="0">
                <a:solidFill>
                  <a:srgbClr val="0E0E0E"/>
                </a:solidFill>
                <a:latin typeface="Arial MT"/>
                <a:cs typeface="Arial MT"/>
              </a:rPr>
              <a:t>Cleaning</a:t>
            </a:r>
            <a:r>
              <a:rPr sz="2500" spc="235" dirty="0">
                <a:solidFill>
                  <a:srgbClr val="0E0E0E"/>
                </a:solidFill>
                <a:latin typeface="Arial MT"/>
                <a:cs typeface="Arial MT"/>
              </a:rPr>
              <a:t> </a:t>
            </a:r>
            <a:r>
              <a:rPr sz="2500" dirty="0">
                <a:solidFill>
                  <a:srgbClr val="111111"/>
                </a:solidFill>
                <a:latin typeface="Arial MT"/>
                <a:cs typeface="Arial MT"/>
              </a:rPr>
              <a:t>&amp;</a:t>
            </a:r>
            <a:r>
              <a:rPr sz="2500" spc="45" dirty="0">
                <a:solidFill>
                  <a:srgbClr val="111111"/>
                </a:solidFill>
                <a:latin typeface="Arial MT"/>
                <a:cs typeface="Arial MT"/>
              </a:rPr>
              <a:t> </a:t>
            </a:r>
            <a:r>
              <a:rPr sz="2500" spc="50" dirty="0">
                <a:solidFill>
                  <a:srgbClr val="0F0F0F"/>
                </a:solidFill>
                <a:latin typeface="Arial MT"/>
                <a:cs typeface="Arial MT"/>
              </a:rPr>
              <a:t>Standardization</a:t>
            </a:r>
            <a:endParaRPr sz="2500">
              <a:latin typeface="Arial MT"/>
              <a:cs typeface="Arial MT"/>
            </a:endParaRPr>
          </a:p>
        </p:txBody>
      </p:sp>
      <p:sp>
        <p:nvSpPr>
          <p:cNvPr id="25" name="object 25"/>
          <p:cNvSpPr txBox="1"/>
          <p:nvPr/>
        </p:nvSpPr>
        <p:spPr>
          <a:xfrm>
            <a:off x="961472" y="5036961"/>
            <a:ext cx="8142605" cy="1203325"/>
          </a:xfrm>
          <a:prstGeom prst="rect">
            <a:avLst/>
          </a:prstGeom>
        </p:spPr>
        <p:txBody>
          <a:bodyPr vert="horz" wrap="square" lIns="0" tIns="42545" rIns="0" bIns="0" rtlCol="0">
            <a:spAutoFit/>
          </a:bodyPr>
          <a:lstStyle/>
          <a:p>
            <a:pPr marL="360045" indent="-347345">
              <a:lnSpc>
                <a:spcPct val="100000"/>
              </a:lnSpc>
              <a:spcBef>
                <a:spcPts val="335"/>
              </a:spcBef>
              <a:buClr>
                <a:srgbClr val="4B4B4B"/>
              </a:buClr>
              <a:buChar char="•"/>
              <a:tabLst>
                <a:tab pos="360045" algn="l"/>
              </a:tabLst>
            </a:pPr>
            <a:r>
              <a:rPr sz="2400" dirty="0">
                <a:solidFill>
                  <a:srgbClr val="111111"/>
                </a:solidFill>
                <a:latin typeface="Arial MT"/>
                <a:cs typeface="Arial MT"/>
              </a:rPr>
              <a:t>Remove</a:t>
            </a:r>
            <a:r>
              <a:rPr sz="2400" spc="105" dirty="0">
                <a:solidFill>
                  <a:srgbClr val="111111"/>
                </a:solidFill>
                <a:latin typeface="Arial MT"/>
                <a:cs typeface="Arial MT"/>
              </a:rPr>
              <a:t> </a:t>
            </a:r>
            <a:r>
              <a:rPr sz="2400" dirty="0">
                <a:solidFill>
                  <a:srgbClr val="0F0F0F"/>
                </a:solidFill>
                <a:latin typeface="Arial MT"/>
                <a:cs typeface="Arial MT"/>
              </a:rPr>
              <a:t>duplicates</a:t>
            </a:r>
            <a:r>
              <a:rPr sz="2400" spc="190" dirty="0">
                <a:solidFill>
                  <a:srgbClr val="0F0F0F"/>
                </a:solidFill>
                <a:latin typeface="Arial MT"/>
                <a:cs typeface="Arial MT"/>
              </a:rPr>
              <a:t> </a:t>
            </a:r>
            <a:r>
              <a:rPr sz="2400" dirty="0">
                <a:solidFill>
                  <a:srgbClr val="131313"/>
                </a:solidFill>
                <a:latin typeface="Arial MT"/>
                <a:cs typeface="Arial MT"/>
              </a:rPr>
              <a:t>and </a:t>
            </a:r>
            <a:r>
              <a:rPr sz="2400" dirty="0">
                <a:solidFill>
                  <a:srgbClr val="111111"/>
                </a:solidFill>
                <a:latin typeface="Arial MT"/>
                <a:cs typeface="Arial MT"/>
              </a:rPr>
              <a:t>handle</a:t>
            </a:r>
            <a:r>
              <a:rPr sz="2400" spc="60" dirty="0">
                <a:solidFill>
                  <a:srgbClr val="111111"/>
                </a:solidFill>
                <a:latin typeface="Arial MT"/>
                <a:cs typeface="Arial MT"/>
              </a:rPr>
              <a:t> </a:t>
            </a:r>
            <a:r>
              <a:rPr sz="2400" dirty="0">
                <a:solidFill>
                  <a:srgbClr val="0F0F0F"/>
                </a:solidFill>
                <a:latin typeface="Arial MT"/>
                <a:cs typeface="Arial MT"/>
              </a:rPr>
              <a:t>missing</a:t>
            </a:r>
            <a:r>
              <a:rPr sz="2400" spc="135" dirty="0">
                <a:solidFill>
                  <a:srgbClr val="0F0F0F"/>
                </a:solidFill>
                <a:latin typeface="Arial MT"/>
                <a:cs typeface="Arial MT"/>
              </a:rPr>
              <a:t> </a:t>
            </a:r>
            <a:r>
              <a:rPr sz="2400" spc="-10" dirty="0">
                <a:solidFill>
                  <a:srgbClr val="131313"/>
                </a:solidFill>
                <a:latin typeface="Arial MT"/>
                <a:cs typeface="Arial MT"/>
              </a:rPr>
              <a:t>values</a:t>
            </a:r>
            <a:endParaRPr sz="2400" dirty="0">
              <a:latin typeface="Arial MT"/>
              <a:cs typeface="Arial MT"/>
            </a:endParaRPr>
          </a:p>
          <a:p>
            <a:pPr marL="357505" indent="-344805">
              <a:lnSpc>
                <a:spcPct val="100000"/>
              </a:lnSpc>
              <a:spcBef>
                <a:spcPts val="245"/>
              </a:spcBef>
              <a:buClr>
                <a:srgbClr val="4D4D4D"/>
              </a:buClr>
              <a:buChar char="•"/>
              <a:tabLst>
                <a:tab pos="357505" algn="l"/>
                <a:tab pos="3816985" algn="l"/>
              </a:tabLst>
            </a:pPr>
            <a:r>
              <a:rPr sz="2400" dirty="0">
                <a:solidFill>
                  <a:srgbClr val="0F0F0F"/>
                </a:solidFill>
                <a:latin typeface="Arial MT"/>
                <a:cs typeface="Arial MT"/>
              </a:rPr>
              <a:t>Standardize</a:t>
            </a:r>
            <a:r>
              <a:rPr sz="2400" spc="90" dirty="0">
                <a:solidFill>
                  <a:srgbClr val="0F0F0F"/>
                </a:solidFill>
                <a:latin typeface="Arial MT"/>
                <a:cs typeface="Arial MT"/>
              </a:rPr>
              <a:t> </a:t>
            </a:r>
            <a:r>
              <a:rPr sz="2400" spc="-10" dirty="0">
                <a:solidFill>
                  <a:srgbClr val="0E0E0E"/>
                </a:solidFill>
                <a:latin typeface="Arial MT"/>
                <a:cs typeface="Arial MT"/>
              </a:rPr>
              <a:t>inconsistent</a:t>
            </a:r>
            <a:r>
              <a:rPr sz="2400" dirty="0">
                <a:solidFill>
                  <a:srgbClr val="0E0E0E"/>
                </a:solidFill>
                <a:latin typeface="Arial MT"/>
                <a:cs typeface="Arial MT"/>
              </a:rPr>
              <a:t>	</a:t>
            </a:r>
            <a:r>
              <a:rPr sz="2400" dirty="0">
                <a:solidFill>
                  <a:srgbClr val="111111"/>
                </a:solidFill>
                <a:latin typeface="Arial MT"/>
                <a:cs typeface="Arial MT"/>
              </a:rPr>
              <a:t>formats</a:t>
            </a:r>
            <a:r>
              <a:rPr sz="2400" spc="100" dirty="0">
                <a:solidFill>
                  <a:srgbClr val="111111"/>
                </a:solidFill>
                <a:latin typeface="Arial MT"/>
                <a:cs typeface="Arial MT"/>
              </a:rPr>
              <a:t> </a:t>
            </a:r>
            <a:r>
              <a:rPr sz="2400" dirty="0">
                <a:solidFill>
                  <a:srgbClr val="0F0F0F"/>
                </a:solidFill>
                <a:latin typeface="Arial MT"/>
                <a:cs typeface="Arial MT"/>
              </a:rPr>
              <a:t>(e.g.,</a:t>
            </a:r>
            <a:r>
              <a:rPr sz="2400" spc="-10" dirty="0">
                <a:solidFill>
                  <a:srgbClr val="0F0F0F"/>
                </a:solidFill>
                <a:latin typeface="Arial MT"/>
                <a:cs typeface="Arial MT"/>
              </a:rPr>
              <a:t> </a:t>
            </a:r>
            <a:r>
              <a:rPr sz="2400" dirty="0">
                <a:solidFill>
                  <a:srgbClr val="0F0F0F"/>
                </a:solidFill>
                <a:latin typeface="Arial MT"/>
                <a:cs typeface="Arial MT"/>
              </a:rPr>
              <a:t>dates,</a:t>
            </a:r>
            <a:r>
              <a:rPr sz="2400" spc="-5" dirty="0">
                <a:solidFill>
                  <a:srgbClr val="0F0F0F"/>
                </a:solidFill>
                <a:latin typeface="Arial MT"/>
                <a:cs typeface="Arial MT"/>
              </a:rPr>
              <a:t> </a:t>
            </a:r>
            <a:r>
              <a:rPr sz="2400" spc="-10" dirty="0">
                <a:solidFill>
                  <a:srgbClr val="111111"/>
                </a:solidFill>
                <a:latin typeface="Arial MT"/>
                <a:cs typeface="Arial MT"/>
              </a:rPr>
              <a:t>currencies)</a:t>
            </a:r>
            <a:endParaRPr sz="2400" dirty="0">
              <a:latin typeface="Arial MT"/>
              <a:cs typeface="Arial MT"/>
            </a:endParaRPr>
          </a:p>
          <a:p>
            <a:pPr marL="360045" indent="-347345">
              <a:lnSpc>
                <a:spcPct val="100000"/>
              </a:lnSpc>
              <a:spcBef>
                <a:spcPts val="145"/>
              </a:spcBef>
              <a:buClr>
                <a:srgbClr val="494949"/>
              </a:buClr>
              <a:buChar char="•"/>
              <a:tabLst>
                <a:tab pos="360045" algn="l"/>
              </a:tabLst>
            </a:pPr>
            <a:r>
              <a:rPr sz="2400" dirty="0">
                <a:solidFill>
                  <a:srgbClr val="0F0F0F"/>
                </a:solidFill>
                <a:latin typeface="Arial MT"/>
                <a:cs typeface="Arial MT"/>
              </a:rPr>
              <a:t>Ensure</a:t>
            </a:r>
            <a:r>
              <a:rPr sz="2400" spc="80" dirty="0">
                <a:solidFill>
                  <a:srgbClr val="0F0F0F"/>
                </a:solidFill>
                <a:latin typeface="Arial MT"/>
                <a:cs typeface="Arial MT"/>
              </a:rPr>
              <a:t> </a:t>
            </a:r>
            <a:r>
              <a:rPr sz="2400" dirty="0">
                <a:solidFill>
                  <a:srgbClr val="111111"/>
                </a:solidFill>
                <a:latin typeface="Arial MT"/>
                <a:cs typeface="Arial MT"/>
              </a:rPr>
              <a:t>data</a:t>
            </a:r>
            <a:r>
              <a:rPr sz="2400" spc="40" dirty="0">
                <a:solidFill>
                  <a:srgbClr val="111111"/>
                </a:solidFill>
                <a:latin typeface="Arial MT"/>
                <a:cs typeface="Arial MT"/>
              </a:rPr>
              <a:t> </a:t>
            </a:r>
            <a:r>
              <a:rPr sz="2400" dirty="0">
                <a:solidFill>
                  <a:srgbClr val="0F0F0F"/>
                </a:solidFill>
                <a:latin typeface="Arial MT"/>
                <a:cs typeface="Arial MT"/>
              </a:rPr>
              <a:t>accuracy</a:t>
            </a:r>
            <a:r>
              <a:rPr sz="2400" spc="229" dirty="0">
                <a:solidFill>
                  <a:srgbClr val="0F0F0F"/>
                </a:solidFill>
                <a:latin typeface="Arial MT"/>
                <a:cs typeface="Arial MT"/>
              </a:rPr>
              <a:t> </a:t>
            </a:r>
            <a:r>
              <a:rPr sz="2400" dirty="0">
                <a:solidFill>
                  <a:srgbClr val="111111"/>
                </a:solidFill>
                <a:latin typeface="Arial MT"/>
                <a:cs typeface="Arial MT"/>
              </a:rPr>
              <a:t>and readiness</a:t>
            </a:r>
            <a:r>
              <a:rPr sz="2400" spc="175" dirty="0">
                <a:solidFill>
                  <a:srgbClr val="111111"/>
                </a:solidFill>
                <a:latin typeface="Arial MT"/>
                <a:cs typeface="Arial MT"/>
              </a:rPr>
              <a:t> </a:t>
            </a:r>
            <a:r>
              <a:rPr sz="2400" dirty="0">
                <a:solidFill>
                  <a:srgbClr val="0F0F0F"/>
                </a:solidFill>
                <a:latin typeface="Arial MT"/>
                <a:cs typeface="Arial MT"/>
              </a:rPr>
              <a:t>for</a:t>
            </a:r>
            <a:r>
              <a:rPr sz="2400" spc="80" dirty="0">
                <a:solidFill>
                  <a:srgbClr val="0F0F0F"/>
                </a:solidFill>
                <a:latin typeface="Arial MT"/>
                <a:cs typeface="Arial MT"/>
              </a:rPr>
              <a:t> </a:t>
            </a:r>
            <a:r>
              <a:rPr sz="2400" spc="-10" dirty="0">
                <a:solidFill>
                  <a:srgbClr val="0F0F0F"/>
                </a:solidFill>
                <a:latin typeface="Arial MT"/>
                <a:cs typeface="Arial MT"/>
              </a:rPr>
              <a:t>analysis</a:t>
            </a:r>
            <a:endParaRPr sz="2400" dirty="0">
              <a:latin typeface="Arial MT"/>
              <a:cs typeface="Arial MT"/>
            </a:endParaRPr>
          </a:p>
        </p:txBody>
      </p:sp>
      <p:sp>
        <p:nvSpPr>
          <p:cNvPr id="26" name="object 26"/>
          <p:cNvSpPr txBox="1"/>
          <p:nvPr/>
        </p:nvSpPr>
        <p:spPr>
          <a:xfrm>
            <a:off x="958066" y="6588350"/>
            <a:ext cx="4646930" cy="823594"/>
          </a:xfrm>
          <a:prstGeom prst="rect">
            <a:avLst/>
          </a:prstGeom>
        </p:spPr>
        <p:txBody>
          <a:bodyPr vert="horz" wrap="square" lIns="0" tIns="37465" rIns="0" bIns="0" rtlCol="0">
            <a:spAutoFit/>
          </a:bodyPr>
          <a:lstStyle/>
          <a:p>
            <a:pPr marL="357505" indent="-344805">
              <a:lnSpc>
                <a:spcPct val="100000"/>
              </a:lnSpc>
              <a:spcBef>
                <a:spcPts val="295"/>
              </a:spcBef>
              <a:buAutoNum type="arabicPeriod" startAt="3"/>
              <a:tabLst>
                <a:tab pos="357505" algn="l"/>
              </a:tabLst>
            </a:pPr>
            <a:r>
              <a:rPr sz="2500" dirty="0">
                <a:solidFill>
                  <a:srgbClr val="111111"/>
                </a:solidFill>
                <a:latin typeface="Arial MT"/>
                <a:cs typeface="Arial MT"/>
              </a:rPr>
              <a:t>Metric</a:t>
            </a:r>
            <a:r>
              <a:rPr sz="2500" spc="345" dirty="0">
                <a:solidFill>
                  <a:srgbClr val="111111"/>
                </a:solidFill>
                <a:latin typeface="Arial MT"/>
                <a:cs typeface="Arial MT"/>
              </a:rPr>
              <a:t> </a:t>
            </a:r>
            <a:r>
              <a:rPr sz="2500" spc="45" dirty="0">
                <a:solidFill>
                  <a:srgbClr val="111111"/>
                </a:solidFill>
                <a:latin typeface="Arial MT"/>
                <a:cs typeface="Arial MT"/>
              </a:rPr>
              <a:t>Calculations</a:t>
            </a:r>
            <a:endParaRPr sz="2500">
              <a:latin typeface="Arial MT"/>
              <a:cs typeface="Arial MT"/>
            </a:endParaRPr>
          </a:p>
          <a:p>
            <a:pPr marL="359410" lvl="1" indent="-343535">
              <a:lnSpc>
                <a:spcPct val="100000"/>
              </a:lnSpc>
              <a:spcBef>
                <a:spcPts val="200"/>
              </a:spcBef>
              <a:buClr>
                <a:srgbClr val="494949"/>
              </a:buClr>
              <a:buChar char="•"/>
              <a:tabLst>
                <a:tab pos="359410" algn="l"/>
              </a:tabLst>
            </a:pPr>
            <a:r>
              <a:rPr sz="2400" dirty="0">
                <a:solidFill>
                  <a:srgbClr val="111111"/>
                </a:solidFill>
                <a:latin typeface="Arial MT"/>
                <a:cs typeface="Arial MT"/>
              </a:rPr>
              <a:t>Compute</a:t>
            </a:r>
            <a:r>
              <a:rPr sz="2400" spc="114" dirty="0">
                <a:solidFill>
                  <a:srgbClr val="111111"/>
                </a:solidFill>
                <a:latin typeface="Arial MT"/>
                <a:cs typeface="Arial MT"/>
              </a:rPr>
              <a:t> </a:t>
            </a:r>
            <a:r>
              <a:rPr sz="2400" dirty="0">
                <a:solidFill>
                  <a:srgbClr val="111111"/>
                </a:solidFill>
                <a:latin typeface="Arial MT"/>
                <a:cs typeface="Arial MT"/>
              </a:rPr>
              <a:t>core</a:t>
            </a:r>
            <a:r>
              <a:rPr sz="2400" spc="110" dirty="0">
                <a:solidFill>
                  <a:srgbClr val="111111"/>
                </a:solidFill>
                <a:latin typeface="Arial MT"/>
                <a:cs typeface="Arial MT"/>
              </a:rPr>
              <a:t> </a:t>
            </a:r>
            <a:r>
              <a:rPr sz="2400" dirty="0">
                <a:solidFill>
                  <a:srgbClr val="0F0F0F"/>
                </a:solidFill>
                <a:latin typeface="Arial MT"/>
                <a:cs typeface="Arial MT"/>
              </a:rPr>
              <a:t>metrics</a:t>
            </a:r>
            <a:r>
              <a:rPr sz="2400" spc="135" dirty="0">
                <a:solidFill>
                  <a:srgbClr val="0F0F0F"/>
                </a:solidFill>
                <a:latin typeface="Arial MT"/>
                <a:cs typeface="Arial MT"/>
              </a:rPr>
              <a:t> </a:t>
            </a:r>
            <a:r>
              <a:rPr sz="2400" dirty="0">
                <a:solidFill>
                  <a:srgbClr val="0F0F0F"/>
                </a:solidFill>
                <a:latin typeface="Arial MT"/>
                <a:cs typeface="Arial MT"/>
              </a:rPr>
              <a:t>such</a:t>
            </a:r>
            <a:r>
              <a:rPr sz="2400" spc="110" dirty="0">
                <a:solidFill>
                  <a:srgbClr val="0F0F0F"/>
                </a:solidFill>
                <a:latin typeface="Arial MT"/>
                <a:cs typeface="Arial MT"/>
              </a:rPr>
              <a:t> </a:t>
            </a:r>
            <a:r>
              <a:rPr sz="2400" spc="-25" dirty="0">
                <a:solidFill>
                  <a:srgbClr val="111111"/>
                </a:solidFill>
                <a:latin typeface="Arial MT"/>
                <a:cs typeface="Arial MT"/>
              </a:rPr>
              <a:t>as:</a:t>
            </a:r>
            <a:endParaRPr sz="2400">
              <a:latin typeface="Arial MT"/>
              <a:cs typeface="Arial MT"/>
            </a:endParaRPr>
          </a:p>
        </p:txBody>
      </p:sp>
      <p:sp>
        <p:nvSpPr>
          <p:cNvPr id="27" name="object 27"/>
          <p:cNvSpPr txBox="1"/>
          <p:nvPr/>
        </p:nvSpPr>
        <p:spPr>
          <a:xfrm>
            <a:off x="1304043" y="7400219"/>
            <a:ext cx="3599179" cy="1175385"/>
          </a:xfrm>
          <a:prstGeom prst="rect">
            <a:avLst/>
          </a:prstGeom>
        </p:spPr>
        <p:txBody>
          <a:bodyPr vert="horz" wrap="square" lIns="0" tIns="16510" rIns="0" bIns="0" rtlCol="0">
            <a:spAutoFit/>
          </a:bodyPr>
          <a:lstStyle/>
          <a:p>
            <a:pPr marL="360680" indent="-347980">
              <a:lnSpc>
                <a:spcPct val="100000"/>
              </a:lnSpc>
              <a:spcBef>
                <a:spcPts val="130"/>
              </a:spcBef>
              <a:buClr>
                <a:srgbClr val="4F4F4F"/>
              </a:buClr>
              <a:buChar char="•"/>
              <a:tabLst>
                <a:tab pos="360680" algn="l"/>
              </a:tabLst>
            </a:pPr>
            <a:r>
              <a:rPr sz="2400" dirty="0">
                <a:solidFill>
                  <a:srgbClr val="111111"/>
                </a:solidFill>
                <a:latin typeface="Arial MT"/>
                <a:cs typeface="Arial MT"/>
              </a:rPr>
              <a:t>Pledge</a:t>
            </a:r>
            <a:r>
              <a:rPr sz="2400" spc="75" dirty="0">
                <a:solidFill>
                  <a:srgbClr val="111111"/>
                </a:solidFill>
                <a:latin typeface="Arial MT"/>
                <a:cs typeface="Arial MT"/>
              </a:rPr>
              <a:t> </a:t>
            </a:r>
            <a:r>
              <a:rPr sz="2400" dirty="0">
                <a:solidFill>
                  <a:srgbClr val="111111"/>
                </a:solidFill>
                <a:latin typeface="Arial MT"/>
                <a:cs typeface="Arial MT"/>
              </a:rPr>
              <a:t>per</a:t>
            </a:r>
            <a:r>
              <a:rPr sz="2400" spc="50" dirty="0">
                <a:solidFill>
                  <a:srgbClr val="111111"/>
                </a:solidFill>
                <a:latin typeface="Arial MT"/>
                <a:cs typeface="Arial MT"/>
              </a:rPr>
              <a:t> </a:t>
            </a:r>
            <a:r>
              <a:rPr sz="2400" spc="-25" dirty="0">
                <a:solidFill>
                  <a:srgbClr val="0C0C0C"/>
                </a:solidFill>
                <a:latin typeface="Arial MT"/>
                <a:cs typeface="Arial MT"/>
              </a:rPr>
              <a:t>day</a:t>
            </a:r>
            <a:endParaRPr sz="2400">
              <a:latin typeface="Arial MT"/>
              <a:cs typeface="Arial MT"/>
            </a:endParaRPr>
          </a:p>
          <a:p>
            <a:pPr marL="361950" indent="-349250">
              <a:lnSpc>
                <a:spcPct val="100000"/>
              </a:lnSpc>
              <a:spcBef>
                <a:spcPts val="170"/>
              </a:spcBef>
              <a:buClr>
                <a:srgbClr val="4D4D4D"/>
              </a:buClr>
              <a:buChar char="•"/>
              <a:tabLst>
                <a:tab pos="361950" algn="l"/>
              </a:tabLst>
            </a:pPr>
            <a:r>
              <a:rPr sz="2400" dirty="0">
                <a:solidFill>
                  <a:srgbClr val="0F0F0F"/>
                </a:solidFill>
                <a:latin typeface="Arial MT"/>
                <a:cs typeface="Arial MT"/>
              </a:rPr>
              <a:t>Backer-to-goal</a:t>
            </a:r>
            <a:r>
              <a:rPr sz="2400" spc="90" dirty="0">
                <a:solidFill>
                  <a:srgbClr val="0F0F0F"/>
                </a:solidFill>
                <a:latin typeface="Arial MT"/>
                <a:cs typeface="Arial MT"/>
              </a:rPr>
              <a:t> </a:t>
            </a:r>
            <a:r>
              <a:rPr sz="2400" spc="-10" dirty="0">
                <a:solidFill>
                  <a:srgbClr val="0F0F0F"/>
                </a:solidFill>
                <a:latin typeface="Arial MT"/>
                <a:cs typeface="Arial MT"/>
              </a:rPr>
              <a:t>ratio</a:t>
            </a:r>
            <a:endParaRPr sz="2400">
              <a:latin typeface="Arial MT"/>
              <a:cs typeface="Arial MT"/>
            </a:endParaRPr>
          </a:p>
          <a:p>
            <a:pPr marL="356235" indent="-343535">
              <a:lnSpc>
                <a:spcPct val="100000"/>
              </a:lnSpc>
              <a:spcBef>
                <a:spcPts val="145"/>
              </a:spcBef>
              <a:buClr>
                <a:srgbClr val="4B4B4B"/>
              </a:buClr>
              <a:buChar char="•"/>
              <a:tabLst>
                <a:tab pos="356235" algn="l"/>
              </a:tabLst>
            </a:pPr>
            <a:r>
              <a:rPr sz="2450" dirty="0">
                <a:solidFill>
                  <a:srgbClr val="111111"/>
                </a:solidFill>
                <a:latin typeface="Arial MT"/>
                <a:cs typeface="Arial MT"/>
              </a:rPr>
              <a:t>Campaign</a:t>
            </a:r>
            <a:r>
              <a:rPr sz="2450" spc="-15" dirty="0">
                <a:solidFill>
                  <a:srgbClr val="111111"/>
                </a:solidFill>
                <a:latin typeface="Arial MT"/>
                <a:cs typeface="Arial MT"/>
              </a:rPr>
              <a:t> </a:t>
            </a:r>
            <a:r>
              <a:rPr sz="2450" dirty="0">
                <a:solidFill>
                  <a:srgbClr val="111111"/>
                </a:solidFill>
                <a:latin typeface="Arial MT"/>
                <a:cs typeface="Arial MT"/>
              </a:rPr>
              <a:t>success</a:t>
            </a:r>
            <a:r>
              <a:rPr sz="2450" spc="-25" dirty="0">
                <a:solidFill>
                  <a:srgbClr val="111111"/>
                </a:solidFill>
                <a:latin typeface="Arial MT"/>
                <a:cs typeface="Arial MT"/>
              </a:rPr>
              <a:t> </a:t>
            </a:r>
            <a:r>
              <a:rPr sz="2450" spc="-25" dirty="0">
                <a:solidFill>
                  <a:srgbClr val="0F0F0F"/>
                </a:solidFill>
                <a:latin typeface="Arial MT"/>
                <a:cs typeface="Arial MT"/>
              </a:rPr>
              <a:t>rate</a:t>
            </a:r>
            <a:endParaRPr sz="2450">
              <a:latin typeface="Arial MT"/>
              <a:cs typeface="Arial MT"/>
            </a:endParaRPr>
          </a:p>
        </p:txBody>
      </p:sp>
      <p:sp>
        <p:nvSpPr>
          <p:cNvPr id="41" name="object 12">
            <a:extLst>
              <a:ext uri="{FF2B5EF4-FFF2-40B4-BE49-F238E27FC236}">
                <a16:creationId xmlns:a16="http://schemas.microsoft.com/office/drawing/2014/main" id="{D953281D-7168-A98C-869F-3EF749DE4104}"/>
              </a:ext>
            </a:extLst>
          </p:cNvPr>
          <p:cNvSpPr txBox="1">
            <a:spLocks/>
          </p:cNvSpPr>
          <p:nvPr/>
        </p:nvSpPr>
        <p:spPr>
          <a:xfrm>
            <a:off x="1204548" y="1251318"/>
            <a:ext cx="5526452" cy="775212"/>
          </a:xfrm>
          <a:prstGeom prst="rect">
            <a:avLst/>
          </a:prstGeom>
        </p:spPr>
        <p:txBody>
          <a:bodyPr vert="horz" wrap="square" lIns="0" tIns="13335" rIns="0" bIns="0" rtlCol="0">
            <a:spAutoFit/>
          </a:bodyPr>
          <a:lstStyle>
            <a:lvl1pPr>
              <a:defRPr>
                <a:latin typeface="+mj-lt"/>
                <a:ea typeface="+mj-ea"/>
                <a:cs typeface="+mj-cs"/>
              </a:defRPr>
            </a:lvl1pPr>
          </a:lstStyle>
          <a:p>
            <a:pPr marL="12700">
              <a:spcBef>
                <a:spcPts val="105"/>
              </a:spcBef>
            </a:pPr>
            <a:r>
              <a:rPr lang="en-US" sz="4950" b="1" spc="-45" dirty="0">
                <a:solidFill>
                  <a:srgbClr val="23CA79"/>
                </a:solidFill>
                <a:latin typeface="Arial MT"/>
                <a:cs typeface="Arial MT"/>
              </a:rPr>
              <a:t>Process Workflow</a:t>
            </a:r>
            <a:endParaRPr lang="en-IN" sz="4950" b="1" dirty="0">
              <a:latin typeface="Arial MT"/>
              <a:cs typeface="Arial MT"/>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5" name="Picture 14" descr="A diagram of a company's flowchart&#10;&#10;AI-generated content may be incorrect.">
            <a:extLst>
              <a:ext uri="{FF2B5EF4-FFF2-40B4-BE49-F238E27FC236}">
                <a16:creationId xmlns:a16="http://schemas.microsoft.com/office/drawing/2014/main" id="{459FF144-7D59-B0AF-7272-D658A6E6AD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40600" y="986790"/>
            <a:ext cx="10311601" cy="8843010"/>
          </a:xfrm>
          <a:prstGeom prst="rect">
            <a:avLst/>
          </a:prstGeom>
        </p:spPr>
      </p:pic>
      <p:sp>
        <p:nvSpPr>
          <p:cNvPr id="17" name="object 17"/>
          <p:cNvSpPr/>
          <p:nvPr/>
        </p:nvSpPr>
        <p:spPr>
          <a:xfrm>
            <a:off x="969010" y="9528809"/>
            <a:ext cx="16730980" cy="0"/>
          </a:xfrm>
          <a:custGeom>
            <a:avLst/>
            <a:gdLst/>
            <a:ahLst/>
            <a:cxnLst/>
            <a:rect l="l" t="t" r="r" b="b"/>
            <a:pathLst>
              <a:path w="16730980">
                <a:moveTo>
                  <a:pt x="0" y="0"/>
                </a:moveTo>
                <a:lnTo>
                  <a:pt x="16730975" y="0"/>
                </a:lnTo>
              </a:path>
            </a:pathLst>
          </a:custGeom>
          <a:ln w="17779">
            <a:solidFill>
              <a:srgbClr val="151515"/>
            </a:solidFill>
          </a:ln>
        </p:spPr>
        <p:txBody>
          <a:bodyPr wrap="square" lIns="0" tIns="0" rIns="0" bIns="0" rtlCol="0"/>
          <a:lstStyle/>
          <a:p>
            <a:endParaRPr/>
          </a:p>
        </p:txBody>
      </p:sp>
      <p:sp>
        <p:nvSpPr>
          <p:cNvPr id="19" name="object 19"/>
          <p:cNvSpPr/>
          <p:nvPr/>
        </p:nvSpPr>
        <p:spPr>
          <a:xfrm>
            <a:off x="969010" y="991447"/>
            <a:ext cx="16725265" cy="0"/>
          </a:xfrm>
          <a:custGeom>
            <a:avLst/>
            <a:gdLst/>
            <a:ahLst/>
            <a:cxnLst/>
            <a:rect l="l" t="t" r="r" b="b"/>
            <a:pathLst>
              <a:path w="16725265">
                <a:moveTo>
                  <a:pt x="0" y="0"/>
                </a:moveTo>
                <a:lnTo>
                  <a:pt x="16725049" y="0"/>
                </a:lnTo>
              </a:path>
            </a:pathLst>
          </a:custGeom>
          <a:ln w="23706">
            <a:solidFill>
              <a:srgbClr val="151515"/>
            </a:solidFill>
          </a:ln>
        </p:spPr>
        <p:txBody>
          <a:bodyPr wrap="square" lIns="0" tIns="0" rIns="0" bIns="0" rtlCol="0"/>
          <a:lstStyle/>
          <a:p>
            <a:endParaRPr/>
          </a:p>
        </p:txBody>
      </p:sp>
      <p:sp>
        <p:nvSpPr>
          <p:cNvPr id="22" name="object 22"/>
          <p:cNvSpPr txBox="1"/>
          <p:nvPr/>
        </p:nvSpPr>
        <p:spPr>
          <a:xfrm>
            <a:off x="961043" y="2301698"/>
            <a:ext cx="4848225" cy="418465"/>
          </a:xfrm>
          <a:prstGeom prst="rect">
            <a:avLst/>
          </a:prstGeom>
        </p:spPr>
        <p:txBody>
          <a:bodyPr vert="horz" wrap="square" lIns="0" tIns="15875" rIns="0" bIns="0" rtlCol="0">
            <a:spAutoFit/>
          </a:bodyPr>
          <a:lstStyle/>
          <a:p>
            <a:pPr marL="12700">
              <a:lnSpc>
                <a:spcPct val="100000"/>
              </a:lnSpc>
              <a:spcBef>
                <a:spcPts val="125"/>
              </a:spcBef>
            </a:pPr>
            <a:r>
              <a:rPr sz="2550" dirty="0">
                <a:solidFill>
                  <a:srgbClr val="131313"/>
                </a:solidFill>
                <a:latin typeface="Arial MT"/>
                <a:cs typeface="Arial MT"/>
              </a:rPr>
              <a:t>4. </a:t>
            </a:r>
            <a:r>
              <a:rPr sz="2550" dirty="0">
                <a:solidFill>
                  <a:srgbClr val="111111"/>
                </a:solidFill>
                <a:latin typeface="Arial MT"/>
                <a:cs typeface="Arial MT"/>
              </a:rPr>
              <a:t>Visualization</a:t>
            </a:r>
            <a:r>
              <a:rPr sz="2550" spc="305" dirty="0">
                <a:solidFill>
                  <a:srgbClr val="111111"/>
                </a:solidFill>
                <a:latin typeface="Arial MT"/>
                <a:cs typeface="Arial MT"/>
              </a:rPr>
              <a:t> </a:t>
            </a:r>
            <a:r>
              <a:rPr sz="2550" dirty="0">
                <a:solidFill>
                  <a:srgbClr val="131313"/>
                </a:solidFill>
                <a:latin typeface="Arial MT"/>
                <a:cs typeface="Arial MT"/>
              </a:rPr>
              <a:t>&amp;</a:t>
            </a:r>
            <a:r>
              <a:rPr sz="2550" spc="15" dirty="0">
                <a:solidFill>
                  <a:srgbClr val="131313"/>
                </a:solidFill>
                <a:latin typeface="Arial MT"/>
                <a:cs typeface="Arial MT"/>
              </a:rPr>
              <a:t> </a:t>
            </a:r>
            <a:r>
              <a:rPr sz="2550" dirty="0">
                <a:solidFill>
                  <a:srgbClr val="0F0F0F"/>
                </a:solidFill>
                <a:latin typeface="Arial MT"/>
                <a:cs typeface="Arial MT"/>
              </a:rPr>
              <a:t>Trend</a:t>
            </a:r>
            <a:r>
              <a:rPr sz="2550" spc="125" dirty="0">
                <a:solidFill>
                  <a:srgbClr val="0F0F0F"/>
                </a:solidFill>
                <a:latin typeface="Arial MT"/>
                <a:cs typeface="Arial MT"/>
              </a:rPr>
              <a:t> </a:t>
            </a:r>
            <a:r>
              <a:rPr sz="2550" spc="-10" dirty="0">
                <a:solidFill>
                  <a:srgbClr val="111111"/>
                </a:solidFill>
                <a:latin typeface="Arial MT"/>
                <a:cs typeface="Arial MT"/>
              </a:rPr>
              <a:t>Analysis</a:t>
            </a:r>
            <a:endParaRPr sz="2550">
              <a:latin typeface="Arial MT"/>
              <a:cs typeface="Arial MT"/>
            </a:endParaRPr>
          </a:p>
        </p:txBody>
      </p:sp>
      <p:sp>
        <p:nvSpPr>
          <p:cNvPr id="23" name="object 23"/>
          <p:cNvSpPr txBox="1"/>
          <p:nvPr/>
        </p:nvSpPr>
        <p:spPr>
          <a:xfrm>
            <a:off x="960815" y="2707745"/>
            <a:ext cx="8874125" cy="1177925"/>
          </a:xfrm>
          <a:prstGeom prst="rect">
            <a:avLst/>
          </a:prstGeom>
        </p:spPr>
        <p:txBody>
          <a:bodyPr vert="horz" wrap="square" lIns="0" tIns="16510" rIns="0" bIns="0" rtlCol="0">
            <a:spAutoFit/>
          </a:bodyPr>
          <a:lstStyle/>
          <a:p>
            <a:pPr marL="360045" indent="-347345">
              <a:lnSpc>
                <a:spcPct val="100000"/>
              </a:lnSpc>
              <a:spcBef>
                <a:spcPts val="130"/>
              </a:spcBef>
              <a:buClr>
                <a:srgbClr val="4D4D4D"/>
              </a:buClr>
              <a:buChar char="•"/>
              <a:tabLst>
                <a:tab pos="360045" algn="l"/>
              </a:tabLst>
            </a:pPr>
            <a:r>
              <a:rPr sz="2450" dirty="0">
                <a:solidFill>
                  <a:srgbClr val="111111"/>
                </a:solidFill>
                <a:latin typeface="Arial MT"/>
                <a:cs typeface="Arial MT"/>
              </a:rPr>
              <a:t>Use</a:t>
            </a:r>
            <a:r>
              <a:rPr sz="2450" spc="-125" dirty="0">
                <a:solidFill>
                  <a:srgbClr val="111111"/>
                </a:solidFill>
                <a:latin typeface="Arial MT"/>
                <a:cs typeface="Arial MT"/>
              </a:rPr>
              <a:t> </a:t>
            </a:r>
            <a:r>
              <a:rPr sz="2450" dirty="0">
                <a:solidFill>
                  <a:srgbClr val="111111"/>
                </a:solidFill>
                <a:latin typeface="Arial MT"/>
                <a:cs typeface="Arial MT"/>
              </a:rPr>
              <a:t>tools</a:t>
            </a:r>
            <a:r>
              <a:rPr sz="2450" spc="-45" dirty="0">
                <a:solidFill>
                  <a:srgbClr val="111111"/>
                </a:solidFill>
                <a:latin typeface="Arial MT"/>
                <a:cs typeface="Arial MT"/>
              </a:rPr>
              <a:t> </a:t>
            </a:r>
            <a:r>
              <a:rPr sz="2450" dirty="0">
                <a:solidFill>
                  <a:srgbClr val="111111"/>
                </a:solidFill>
                <a:latin typeface="Arial MT"/>
                <a:cs typeface="Arial MT"/>
              </a:rPr>
              <a:t>like</a:t>
            </a:r>
            <a:r>
              <a:rPr sz="2450" spc="-70" dirty="0">
                <a:solidFill>
                  <a:srgbClr val="111111"/>
                </a:solidFill>
                <a:latin typeface="Arial MT"/>
                <a:cs typeface="Arial MT"/>
              </a:rPr>
              <a:t> </a:t>
            </a:r>
            <a:r>
              <a:rPr sz="2450" spc="-10" dirty="0">
                <a:solidFill>
                  <a:srgbClr val="0F0F0F"/>
                </a:solidFill>
                <a:latin typeface="Arial MT"/>
                <a:cs typeface="Arial MT"/>
              </a:rPr>
              <a:t>Power</a:t>
            </a:r>
            <a:r>
              <a:rPr sz="2450" spc="35" dirty="0">
                <a:solidFill>
                  <a:srgbClr val="0F0F0F"/>
                </a:solidFill>
                <a:latin typeface="Arial MT"/>
                <a:cs typeface="Arial MT"/>
              </a:rPr>
              <a:t> </a:t>
            </a:r>
            <a:r>
              <a:rPr sz="2450" dirty="0">
                <a:solidFill>
                  <a:srgbClr val="131313"/>
                </a:solidFill>
                <a:latin typeface="Arial MT"/>
                <a:cs typeface="Arial MT"/>
              </a:rPr>
              <a:t>BI</a:t>
            </a:r>
            <a:r>
              <a:rPr sz="2450" spc="-95" dirty="0">
                <a:solidFill>
                  <a:srgbClr val="131313"/>
                </a:solidFill>
                <a:latin typeface="Arial MT"/>
                <a:cs typeface="Arial MT"/>
              </a:rPr>
              <a:t> </a:t>
            </a:r>
            <a:r>
              <a:rPr sz="2450" dirty="0">
                <a:solidFill>
                  <a:srgbClr val="0F0F0F"/>
                </a:solidFill>
                <a:latin typeface="Arial MT"/>
                <a:cs typeface="Arial MT"/>
              </a:rPr>
              <a:t>or</a:t>
            </a:r>
            <a:r>
              <a:rPr sz="2450" spc="-75" dirty="0">
                <a:solidFill>
                  <a:srgbClr val="0F0F0F"/>
                </a:solidFill>
                <a:latin typeface="Arial MT"/>
                <a:cs typeface="Arial MT"/>
              </a:rPr>
              <a:t> </a:t>
            </a:r>
            <a:r>
              <a:rPr sz="2450" spc="-30" dirty="0">
                <a:solidFill>
                  <a:srgbClr val="0F0F0F"/>
                </a:solidFill>
                <a:latin typeface="Arial MT"/>
                <a:cs typeface="Arial MT"/>
              </a:rPr>
              <a:t>Tableau</a:t>
            </a:r>
            <a:r>
              <a:rPr sz="2450" spc="5" dirty="0">
                <a:solidFill>
                  <a:srgbClr val="0F0F0F"/>
                </a:solidFill>
                <a:latin typeface="Arial MT"/>
                <a:cs typeface="Arial MT"/>
              </a:rPr>
              <a:t> </a:t>
            </a:r>
            <a:r>
              <a:rPr sz="2450" dirty="0">
                <a:solidFill>
                  <a:srgbClr val="111111"/>
                </a:solidFill>
                <a:latin typeface="Arial MT"/>
                <a:cs typeface="Arial MT"/>
              </a:rPr>
              <a:t>for</a:t>
            </a:r>
            <a:r>
              <a:rPr sz="2450" spc="-80" dirty="0">
                <a:solidFill>
                  <a:srgbClr val="111111"/>
                </a:solidFill>
                <a:latin typeface="Arial MT"/>
                <a:cs typeface="Arial MT"/>
              </a:rPr>
              <a:t> </a:t>
            </a:r>
            <a:r>
              <a:rPr sz="2450" dirty="0">
                <a:solidFill>
                  <a:srgbClr val="0F0F0F"/>
                </a:solidFill>
                <a:latin typeface="Arial MT"/>
                <a:cs typeface="Arial MT"/>
              </a:rPr>
              <a:t>dynamic</a:t>
            </a:r>
            <a:r>
              <a:rPr sz="2450" spc="30" dirty="0">
                <a:solidFill>
                  <a:srgbClr val="0F0F0F"/>
                </a:solidFill>
                <a:latin typeface="Arial MT"/>
                <a:cs typeface="Arial MT"/>
              </a:rPr>
              <a:t> </a:t>
            </a:r>
            <a:r>
              <a:rPr sz="2450" spc="-10" dirty="0">
                <a:solidFill>
                  <a:srgbClr val="0F0F0F"/>
                </a:solidFill>
                <a:latin typeface="Arial MT"/>
                <a:cs typeface="Arial MT"/>
              </a:rPr>
              <a:t>visualizations</a:t>
            </a:r>
            <a:endParaRPr sz="2450">
              <a:latin typeface="Arial MT"/>
              <a:cs typeface="Arial MT"/>
            </a:endParaRPr>
          </a:p>
          <a:p>
            <a:pPr marL="354965" indent="-342265">
              <a:lnSpc>
                <a:spcPct val="100000"/>
              </a:lnSpc>
              <a:spcBef>
                <a:spcPts val="85"/>
              </a:spcBef>
              <a:buClr>
                <a:srgbClr val="494949"/>
              </a:buClr>
              <a:buChar char="•"/>
              <a:tabLst>
                <a:tab pos="354965" algn="l"/>
              </a:tabLst>
            </a:pPr>
            <a:r>
              <a:rPr sz="2500" spc="-10" dirty="0">
                <a:solidFill>
                  <a:srgbClr val="0F0F0F"/>
                </a:solidFill>
                <a:latin typeface="Arial MT"/>
                <a:cs typeface="Arial MT"/>
              </a:rPr>
              <a:t>Identify</a:t>
            </a:r>
            <a:r>
              <a:rPr sz="2500" spc="-100" dirty="0">
                <a:solidFill>
                  <a:srgbClr val="0F0F0F"/>
                </a:solidFill>
                <a:latin typeface="Arial MT"/>
                <a:cs typeface="Arial MT"/>
              </a:rPr>
              <a:t> </a:t>
            </a:r>
            <a:r>
              <a:rPr sz="2500" dirty="0">
                <a:solidFill>
                  <a:srgbClr val="0F0F0F"/>
                </a:solidFill>
                <a:latin typeface="Arial MT"/>
                <a:cs typeface="Arial MT"/>
              </a:rPr>
              <a:t>trends</a:t>
            </a:r>
            <a:r>
              <a:rPr sz="2500" spc="-100" dirty="0">
                <a:solidFill>
                  <a:srgbClr val="0F0F0F"/>
                </a:solidFill>
                <a:latin typeface="Arial MT"/>
                <a:cs typeface="Arial MT"/>
              </a:rPr>
              <a:t> </a:t>
            </a:r>
            <a:r>
              <a:rPr sz="2500" spc="-20" dirty="0">
                <a:solidFill>
                  <a:srgbClr val="111111"/>
                </a:solidFill>
                <a:latin typeface="Arial MT"/>
                <a:cs typeface="Arial MT"/>
              </a:rPr>
              <a:t>across</a:t>
            </a:r>
            <a:r>
              <a:rPr sz="2500" spc="-85" dirty="0">
                <a:solidFill>
                  <a:srgbClr val="111111"/>
                </a:solidFill>
                <a:latin typeface="Arial MT"/>
                <a:cs typeface="Arial MT"/>
              </a:rPr>
              <a:t> </a:t>
            </a:r>
            <a:r>
              <a:rPr sz="2500" spc="-30" dirty="0">
                <a:solidFill>
                  <a:srgbClr val="111111"/>
                </a:solidFill>
                <a:latin typeface="Arial MT"/>
                <a:cs typeface="Arial MT"/>
              </a:rPr>
              <a:t>categories,</a:t>
            </a:r>
            <a:r>
              <a:rPr sz="2500" spc="-65" dirty="0">
                <a:solidFill>
                  <a:srgbClr val="111111"/>
                </a:solidFill>
                <a:latin typeface="Arial MT"/>
                <a:cs typeface="Arial MT"/>
              </a:rPr>
              <a:t> </a:t>
            </a:r>
            <a:r>
              <a:rPr sz="2500" spc="-25" dirty="0">
                <a:solidFill>
                  <a:srgbClr val="0F0F0F"/>
                </a:solidFill>
                <a:latin typeface="Arial MT"/>
                <a:cs typeface="Arial MT"/>
              </a:rPr>
              <a:t>countries,</a:t>
            </a:r>
            <a:r>
              <a:rPr sz="2500" spc="-35" dirty="0">
                <a:solidFill>
                  <a:srgbClr val="0F0F0F"/>
                </a:solidFill>
                <a:latin typeface="Arial MT"/>
                <a:cs typeface="Arial MT"/>
              </a:rPr>
              <a:t> </a:t>
            </a:r>
            <a:r>
              <a:rPr sz="2500" dirty="0">
                <a:solidFill>
                  <a:srgbClr val="131313"/>
                </a:solidFill>
                <a:latin typeface="Arial MT"/>
                <a:cs typeface="Arial MT"/>
              </a:rPr>
              <a:t>and</a:t>
            </a:r>
            <a:r>
              <a:rPr sz="2500" spc="-175" dirty="0">
                <a:solidFill>
                  <a:srgbClr val="131313"/>
                </a:solidFill>
                <a:latin typeface="Arial MT"/>
                <a:cs typeface="Arial MT"/>
              </a:rPr>
              <a:t> </a:t>
            </a:r>
            <a:r>
              <a:rPr sz="2500" dirty="0">
                <a:solidFill>
                  <a:srgbClr val="0E0E0E"/>
                </a:solidFill>
                <a:latin typeface="Arial MT"/>
                <a:cs typeface="Arial MT"/>
              </a:rPr>
              <a:t>time</a:t>
            </a:r>
            <a:r>
              <a:rPr sz="2500" spc="-125" dirty="0">
                <a:solidFill>
                  <a:srgbClr val="0E0E0E"/>
                </a:solidFill>
                <a:latin typeface="Arial MT"/>
                <a:cs typeface="Arial MT"/>
              </a:rPr>
              <a:t> </a:t>
            </a:r>
            <a:r>
              <a:rPr sz="2500" spc="-10" dirty="0">
                <a:solidFill>
                  <a:srgbClr val="111111"/>
                </a:solidFill>
                <a:latin typeface="Arial MT"/>
                <a:cs typeface="Arial MT"/>
              </a:rPr>
              <a:t>periods</a:t>
            </a:r>
            <a:endParaRPr sz="2500">
              <a:latin typeface="Arial MT"/>
              <a:cs typeface="Arial MT"/>
            </a:endParaRPr>
          </a:p>
          <a:p>
            <a:pPr marL="360045" indent="-347345">
              <a:lnSpc>
                <a:spcPct val="100000"/>
              </a:lnSpc>
              <a:spcBef>
                <a:spcPts val="75"/>
              </a:spcBef>
              <a:buClr>
                <a:srgbClr val="4B4B4B"/>
              </a:buClr>
              <a:buChar char="•"/>
              <a:tabLst>
                <a:tab pos="360045" algn="l"/>
              </a:tabLst>
            </a:pPr>
            <a:r>
              <a:rPr sz="2450" spc="-20" dirty="0">
                <a:solidFill>
                  <a:srgbClr val="0F0F0F"/>
                </a:solidFill>
                <a:latin typeface="Arial MT"/>
                <a:cs typeface="Arial MT"/>
              </a:rPr>
              <a:t>Highlight</a:t>
            </a:r>
            <a:r>
              <a:rPr sz="2450" spc="-5" dirty="0">
                <a:solidFill>
                  <a:srgbClr val="0F0F0F"/>
                </a:solidFill>
                <a:latin typeface="Arial MT"/>
                <a:cs typeface="Arial MT"/>
              </a:rPr>
              <a:t> </a:t>
            </a:r>
            <a:r>
              <a:rPr sz="2450" spc="-10" dirty="0">
                <a:solidFill>
                  <a:srgbClr val="111111"/>
                </a:solidFill>
                <a:latin typeface="Arial MT"/>
                <a:cs typeface="Arial MT"/>
              </a:rPr>
              <a:t>relationships</a:t>
            </a:r>
            <a:r>
              <a:rPr sz="2450" spc="70" dirty="0">
                <a:solidFill>
                  <a:srgbClr val="111111"/>
                </a:solidFill>
                <a:latin typeface="Arial MT"/>
                <a:cs typeface="Arial MT"/>
              </a:rPr>
              <a:t> </a:t>
            </a:r>
            <a:r>
              <a:rPr sz="2450" dirty="0">
                <a:solidFill>
                  <a:srgbClr val="131313"/>
                </a:solidFill>
                <a:latin typeface="Arial MT"/>
                <a:cs typeface="Arial MT"/>
              </a:rPr>
              <a:t>between</a:t>
            </a:r>
            <a:r>
              <a:rPr sz="2450" spc="-10" dirty="0">
                <a:solidFill>
                  <a:srgbClr val="131313"/>
                </a:solidFill>
                <a:latin typeface="Arial MT"/>
                <a:cs typeface="Arial MT"/>
              </a:rPr>
              <a:t> </a:t>
            </a:r>
            <a:r>
              <a:rPr sz="2450" dirty="0">
                <a:solidFill>
                  <a:srgbClr val="111111"/>
                </a:solidFill>
                <a:latin typeface="Arial MT"/>
                <a:cs typeface="Arial MT"/>
              </a:rPr>
              <a:t>goals,</a:t>
            </a:r>
            <a:r>
              <a:rPr sz="2450" spc="-70" dirty="0">
                <a:solidFill>
                  <a:srgbClr val="111111"/>
                </a:solidFill>
                <a:latin typeface="Arial MT"/>
                <a:cs typeface="Arial MT"/>
              </a:rPr>
              <a:t> </a:t>
            </a:r>
            <a:r>
              <a:rPr sz="2450" dirty="0">
                <a:solidFill>
                  <a:srgbClr val="0C0C0C"/>
                </a:solidFill>
                <a:latin typeface="Arial MT"/>
                <a:cs typeface="Arial MT"/>
              </a:rPr>
              <a:t>duration,</a:t>
            </a:r>
            <a:r>
              <a:rPr sz="2450" spc="-35" dirty="0">
                <a:solidFill>
                  <a:srgbClr val="0C0C0C"/>
                </a:solidFill>
                <a:latin typeface="Arial MT"/>
                <a:cs typeface="Arial MT"/>
              </a:rPr>
              <a:t> </a:t>
            </a:r>
            <a:r>
              <a:rPr sz="2450" dirty="0">
                <a:solidFill>
                  <a:srgbClr val="111111"/>
                </a:solidFill>
                <a:latin typeface="Arial MT"/>
                <a:cs typeface="Arial MT"/>
              </a:rPr>
              <a:t>and</a:t>
            </a:r>
            <a:r>
              <a:rPr sz="2450" spc="-110" dirty="0">
                <a:solidFill>
                  <a:srgbClr val="111111"/>
                </a:solidFill>
                <a:latin typeface="Arial MT"/>
                <a:cs typeface="Arial MT"/>
              </a:rPr>
              <a:t> </a:t>
            </a:r>
            <a:r>
              <a:rPr sz="2450" spc="-10" dirty="0">
                <a:solidFill>
                  <a:srgbClr val="111111"/>
                </a:solidFill>
                <a:latin typeface="Arial MT"/>
                <a:cs typeface="Arial MT"/>
              </a:rPr>
              <a:t>outcomes</a:t>
            </a:r>
            <a:endParaRPr sz="2450">
              <a:latin typeface="Arial MT"/>
              <a:cs typeface="Arial MT"/>
            </a:endParaRPr>
          </a:p>
        </p:txBody>
      </p:sp>
      <p:sp>
        <p:nvSpPr>
          <p:cNvPr id="24" name="object 24"/>
          <p:cNvSpPr txBox="1"/>
          <p:nvPr/>
        </p:nvSpPr>
        <p:spPr>
          <a:xfrm>
            <a:off x="958227" y="4257322"/>
            <a:ext cx="4855210" cy="410845"/>
          </a:xfrm>
          <a:prstGeom prst="rect">
            <a:avLst/>
          </a:prstGeom>
        </p:spPr>
        <p:txBody>
          <a:bodyPr vert="horz" wrap="square" lIns="0" tIns="15875" rIns="0" bIns="0" rtlCol="0">
            <a:spAutoFit/>
          </a:bodyPr>
          <a:lstStyle/>
          <a:p>
            <a:pPr marL="12700">
              <a:lnSpc>
                <a:spcPct val="100000"/>
              </a:lnSpc>
              <a:spcBef>
                <a:spcPts val="125"/>
              </a:spcBef>
            </a:pPr>
            <a:r>
              <a:rPr sz="2500" dirty="0">
                <a:solidFill>
                  <a:srgbClr val="131313"/>
                </a:solidFill>
                <a:latin typeface="Arial MT"/>
                <a:cs typeface="Arial MT"/>
              </a:rPr>
              <a:t>5.</a:t>
            </a:r>
            <a:r>
              <a:rPr sz="2500" spc="-50" dirty="0">
                <a:solidFill>
                  <a:srgbClr val="131313"/>
                </a:solidFill>
                <a:latin typeface="Arial MT"/>
                <a:cs typeface="Arial MT"/>
              </a:rPr>
              <a:t> </a:t>
            </a:r>
            <a:r>
              <a:rPr sz="2500" spc="65" dirty="0">
                <a:solidFill>
                  <a:srgbClr val="111111"/>
                </a:solidFill>
                <a:latin typeface="Arial MT"/>
                <a:cs typeface="Arial MT"/>
              </a:rPr>
              <a:t>Insight</a:t>
            </a:r>
            <a:r>
              <a:rPr sz="2500" spc="215" dirty="0">
                <a:solidFill>
                  <a:srgbClr val="111111"/>
                </a:solidFill>
                <a:latin typeface="Arial MT"/>
                <a:cs typeface="Arial MT"/>
              </a:rPr>
              <a:t> </a:t>
            </a:r>
            <a:r>
              <a:rPr sz="2500" dirty="0">
                <a:solidFill>
                  <a:srgbClr val="0C0C0C"/>
                </a:solidFill>
                <a:latin typeface="Arial MT"/>
                <a:cs typeface="Arial MT"/>
              </a:rPr>
              <a:t>Generation</a:t>
            </a:r>
            <a:r>
              <a:rPr sz="2500" spc="385" dirty="0">
                <a:solidFill>
                  <a:srgbClr val="0C0C0C"/>
                </a:solidFill>
                <a:latin typeface="Arial MT"/>
                <a:cs typeface="Arial MT"/>
              </a:rPr>
              <a:t> </a:t>
            </a:r>
            <a:r>
              <a:rPr sz="2500" dirty="0">
                <a:solidFill>
                  <a:srgbClr val="131313"/>
                </a:solidFill>
                <a:latin typeface="Arial MT"/>
                <a:cs typeface="Arial MT"/>
              </a:rPr>
              <a:t>&amp;</a:t>
            </a:r>
            <a:r>
              <a:rPr sz="2500" spc="70" dirty="0">
                <a:solidFill>
                  <a:srgbClr val="131313"/>
                </a:solidFill>
                <a:latin typeface="Arial MT"/>
                <a:cs typeface="Arial MT"/>
              </a:rPr>
              <a:t> </a:t>
            </a:r>
            <a:r>
              <a:rPr sz="2500" spc="-10" dirty="0">
                <a:solidFill>
                  <a:srgbClr val="0F0F0F"/>
                </a:solidFill>
                <a:latin typeface="Arial MT"/>
                <a:cs typeface="Arial MT"/>
              </a:rPr>
              <a:t>Modeling</a:t>
            </a:r>
            <a:endParaRPr sz="2500">
              <a:latin typeface="Arial MT"/>
              <a:cs typeface="Arial MT"/>
            </a:endParaRPr>
          </a:p>
        </p:txBody>
      </p:sp>
      <p:sp>
        <p:nvSpPr>
          <p:cNvPr id="25" name="object 25"/>
          <p:cNvSpPr txBox="1"/>
          <p:nvPr/>
        </p:nvSpPr>
        <p:spPr>
          <a:xfrm>
            <a:off x="958785" y="4657019"/>
            <a:ext cx="7416165" cy="2348865"/>
          </a:xfrm>
          <a:prstGeom prst="rect">
            <a:avLst/>
          </a:prstGeom>
        </p:spPr>
        <p:txBody>
          <a:bodyPr vert="horz" wrap="square" lIns="0" tIns="16510" rIns="0" bIns="0" rtlCol="0">
            <a:spAutoFit/>
          </a:bodyPr>
          <a:lstStyle/>
          <a:p>
            <a:pPr marL="361950" indent="-346710">
              <a:lnSpc>
                <a:spcPct val="100000"/>
              </a:lnSpc>
              <a:spcBef>
                <a:spcPts val="130"/>
              </a:spcBef>
              <a:buClr>
                <a:srgbClr val="4B4B4B"/>
              </a:buClr>
              <a:buChar char="•"/>
              <a:tabLst>
                <a:tab pos="361950" algn="l"/>
              </a:tabLst>
            </a:pPr>
            <a:r>
              <a:rPr sz="2400" dirty="0">
                <a:solidFill>
                  <a:srgbClr val="0F0F0F"/>
                </a:solidFill>
                <a:latin typeface="Arial MT"/>
                <a:cs typeface="Arial MT"/>
              </a:rPr>
              <a:t>Analyze</a:t>
            </a:r>
            <a:r>
              <a:rPr sz="2400" spc="160" dirty="0">
                <a:solidFill>
                  <a:srgbClr val="0F0F0F"/>
                </a:solidFill>
                <a:latin typeface="Arial MT"/>
                <a:cs typeface="Arial MT"/>
              </a:rPr>
              <a:t> </a:t>
            </a:r>
            <a:r>
              <a:rPr sz="2400" dirty="0">
                <a:solidFill>
                  <a:srgbClr val="111111"/>
                </a:solidFill>
                <a:latin typeface="Arial MT"/>
                <a:cs typeface="Arial MT"/>
              </a:rPr>
              <a:t>patterns</a:t>
            </a:r>
            <a:r>
              <a:rPr sz="2400" spc="120" dirty="0">
                <a:solidFill>
                  <a:srgbClr val="111111"/>
                </a:solidFill>
                <a:latin typeface="Arial MT"/>
                <a:cs typeface="Arial MT"/>
              </a:rPr>
              <a:t> </a:t>
            </a:r>
            <a:r>
              <a:rPr sz="2400" dirty="0">
                <a:solidFill>
                  <a:srgbClr val="131313"/>
                </a:solidFill>
                <a:latin typeface="Arial MT"/>
                <a:cs typeface="Arial MT"/>
              </a:rPr>
              <a:t>in</a:t>
            </a:r>
            <a:r>
              <a:rPr sz="2400" spc="25" dirty="0">
                <a:solidFill>
                  <a:srgbClr val="131313"/>
                </a:solidFill>
                <a:latin typeface="Arial MT"/>
                <a:cs typeface="Arial MT"/>
              </a:rPr>
              <a:t> </a:t>
            </a:r>
            <a:r>
              <a:rPr sz="2400" dirty="0">
                <a:solidFill>
                  <a:srgbClr val="0F0F0F"/>
                </a:solidFill>
                <a:latin typeface="Arial MT"/>
                <a:cs typeface="Arial MT"/>
              </a:rPr>
              <a:t>successful</a:t>
            </a:r>
            <a:r>
              <a:rPr sz="2400" spc="175" dirty="0">
                <a:solidFill>
                  <a:srgbClr val="0F0F0F"/>
                </a:solidFill>
                <a:latin typeface="Arial MT"/>
                <a:cs typeface="Arial MT"/>
              </a:rPr>
              <a:t> </a:t>
            </a:r>
            <a:r>
              <a:rPr sz="2400" dirty="0">
                <a:solidFill>
                  <a:srgbClr val="111111"/>
                </a:solidFill>
                <a:latin typeface="Arial MT"/>
                <a:cs typeface="Arial MT"/>
              </a:rPr>
              <a:t>vs.</a:t>
            </a:r>
            <a:r>
              <a:rPr sz="2400" spc="-5" dirty="0">
                <a:solidFill>
                  <a:srgbClr val="111111"/>
                </a:solidFill>
                <a:latin typeface="Arial MT"/>
                <a:cs typeface="Arial MT"/>
              </a:rPr>
              <a:t> </a:t>
            </a:r>
            <a:r>
              <a:rPr sz="2400" dirty="0">
                <a:solidFill>
                  <a:srgbClr val="111111"/>
                </a:solidFill>
                <a:latin typeface="Arial MT"/>
                <a:cs typeface="Arial MT"/>
              </a:rPr>
              <a:t>failed</a:t>
            </a:r>
            <a:r>
              <a:rPr sz="2400" spc="5" dirty="0">
                <a:solidFill>
                  <a:srgbClr val="111111"/>
                </a:solidFill>
                <a:latin typeface="Arial MT"/>
                <a:cs typeface="Arial MT"/>
              </a:rPr>
              <a:t> </a:t>
            </a:r>
            <a:r>
              <a:rPr sz="2400" spc="-10" dirty="0">
                <a:solidFill>
                  <a:srgbClr val="111111"/>
                </a:solidFill>
                <a:latin typeface="Arial MT"/>
                <a:cs typeface="Arial MT"/>
              </a:rPr>
              <a:t>campaigns</a:t>
            </a:r>
            <a:endParaRPr sz="2400" dirty="0">
              <a:latin typeface="Arial MT"/>
              <a:cs typeface="Arial MT"/>
            </a:endParaRPr>
          </a:p>
          <a:p>
            <a:pPr marL="361950" marR="554990" indent="-347345">
              <a:lnSpc>
                <a:spcPct val="105900"/>
              </a:lnSpc>
              <a:buClr>
                <a:srgbClr val="484848"/>
              </a:buClr>
              <a:buChar char="•"/>
              <a:tabLst>
                <a:tab pos="363220" algn="l"/>
              </a:tabLst>
            </a:pPr>
            <a:r>
              <a:rPr sz="2400" dirty="0">
                <a:solidFill>
                  <a:srgbClr val="111111"/>
                </a:solidFill>
                <a:latin typeface="Arial MT"/>
                <a:cs typeface="Arial MT"/>
              </a:rPr>
              <a:t>Assess</a:t>
            </a:r>
            <a:r>
              <a:rPr sz="2400" spc="114" dirty="0">
                <a:solidFill>
                  <a:srgbClr val="111111"/>
                </a:solidFill>
                <a:latin typeface="Arial MT"/>
                <a:cs typeface="Arial MT"/>
              </a:rPr>
              <a:t> </a:t>
            </a:r>
            <a:r>
              <a:rPr sz="2400" dirty="0">
                <a:solidFill>
                  <a:srgbClr val="0F0F0F"/>
                </a:solidFill>
                <a:latin typeface="Arial MT"/>
                <a:cs typeface="Arial MT"/>
              </a:rPr>
              <a:t>impact</a:t>
            </a:r>
            <a:r>
              <a:rPr sz="2400" spc="114" dirty="0">
                <a:solidFill>
                  <a:srgbClr val="0F0F0F"/>
                </a:solidFill>
                <a:latin typeface="Arial MT"/>
                <a:cs typeface="Arial MT"/>
              </a:rPr>
              <a:t> </a:t>
            </a:r>
            <a:r>
              <a:rPr sz="2400" dirty="0">
                <a:solidFill>
                  <a:srgbClr val="111111"/>
                </a:solidFill>
                <a:latin typeface="Arial MT"/>
                <a:cs typeface="Arial MT"/>
              </a:rPr>
              <a:t>of</a:t>
            </a:r>
            <a:r>
              <a:rPr sz="2400" spc="150" dirty="0">
                <a:solidFill>
                  <a:srgbClr val="111111"/>
                </a:solidFill>
                <a:latin typeface="Arial MT"/>
                <a:cs typeface="Arial MT"/>
              </a:rPr>
              <a:t> </a:t>
            </a:r>
            <a:r>
              <a:rPr sz="2400" dirty="0">
                <a:solidFill>
                  <a:srgbClr val="0E0E0E"/>
                </a:solidFill>
                <a:latin typeface="Arial MT"/>
                <a:cs typeface="Arial MT"/>
              </a:rPr>
              <a:t>factors</a:t>
            </a:r>
            <a:r>
              <a:rPr sz="2400" spc="125" dirty="0">
                <a:solidFill>
                  <a:srgbClr val="0E0E0E"/>
                </a:solidFill>
                <a:latin typeface="Arial MT"/>
                <a:cs typeface="Arial MT"/>
              </a:rPr>
              <a:t> </a:t>
            </a:r>
            <a:r>
              <a:rPr sz="2400" dirty="0">
                <a:solidFill>
                  <a:srgbClr val="111111"/>
                </a:solidFill>
                <a:latin typeface="Arial MT"/>
                <a:cs typeface="Arial MT"/>
              </a:rPr>
              <a:t>like</a:t>
            </a:r>
            <a:r>
              <a:rPr sz="2400" spc="30" dirty="0">
                <a:solidFill>
                  <a:srgbClr val="111111"/>
                </a:solidFill>
                <a:latin typeface="Arial MT"/>
                <a:cs typeface="Arial MT"/>
              </a:rPr>
              <a:t> </a:t>
            </a:r>
            <a:r>
              <a:rPr sz="2400" dirty="0">
                <a:solidFill>
                  <a:srgbClr val="0F0F0F"/>
                </a:solidFill>
                <a:latin typeface="Arial MT"/>
                <a:cs typeface="Arial MT"/>
              </a:rPr>
              <a:t>media</a:t>
            </a:r>
            <a:r>
              <a:rPr sz="2400" spc="20" dirty="0">
                <a:solidFill>
                  <a:srgbClr val="0F0F0F"/>
                </a:solidFill>
                <a:latin typeface="Arial MT"/>
                <a:cs typeface="Arial MT"/>
              </a:rPr>
              <a:t> </a:t>
            </a:r>
            <a:r>
              <a:rPr sz="2400" dirty="0">
                <a:solidFill>
                  <a:srgbClr val="111111"/>
                </a:solidFill>
                <a:latin typeface="Arial MT"/>
                <a:cs typeface="Arial MT"/>
              </a:rPr>
              <a:t>use,</a:t>
            </a:r>
            <a:r>
              <a:rPr sz="2400" spc="-10" dirty="0">
                <a:solidFill>
                  <a:srgbClr val="111111"/>
                </a:solidFill>
                <a:latin typeface="Arial MT"/>
                <a:cs typeface="Arial MT"/>
              </a:rPr>
              <a:t> </a:t>
            </a:r>
            <a:r>
              <a:rPr sz="2400" spc="-10" dirty="0">
                <a:solidFill>
                  <a:srgbClr val="0F0F0F"/>
                </a:solidFill>
                <a:latin typeface="Arial MT"/>
                <a:cs typeface="Arial MT"/>
              </a:rPr>
              <a:t>timing, 	</a:t>
            </a:r>
            <a:r>
              <a:rPr sz="2400" dirty="0">
                <a:solidFill>
                  <a:srgbClr val="111111"/>
                </a:solidFill>
                <a:latin typeface="Arial MT"/>
                <a:cs typeface="Arial MT"/>
              </a:rPr>
              <a:t>and</a:t>
            </a:r>
            <a:r>
              <a:rPr sz="2400" spc="45" dirty="0">
                <a:solidFill>
                  <a:srgbClr val="111111"/>
                </a:solidFill>
                <a:latin typeface="Arial MT"/>
                <a:cs typeface="Arial MT"/>
              </a:rPr>
              <a:t> </a:t>
            </a:r>
            <a:r>
              <a:rPr sz="2400" dirty="0">
                <a:solidFill>
                  <a:srgbClr val="111111"/>
                </a:solidFill>
                <a:latin typeface="Arial MT"/>
                <a:cs typeface="Arial MT"/>
              </a:rPr>
              <a:t>funding</a:t>
            </a:r>
            <a:r>
              <a:rPr sz="2400" spc="135" dirty="0">
                <a:solidFill>
                  <a:srgbClr val="111111"/>
                </a:solidFill>
                <a:latin typeface="Arial MT"/>
                <a:cs typeface="Arial MT"/>
              </a:rPr>
              <a:t> </a:t>
            </a:r>
            <a:r>
              <a:rPr sz="2400" spc="-10" dirty="0">
                <a:solidFill>
                  <a:srgbClr val="0F0F0F"/>
                </a:solidFill>
                <a:latin typeface="Arial MT"/>
                <a:cs typeface="Arial MT"/>
              </a:rPr>
              <a:t>goals</a:t>
            </a:r>
            <a:endParaRPr sz="2400" dirty="0">
              <a:latin typeface="Arial MT"/>
              <a:cs typeface="Arial MT"/>
            </a:endParaRPr>
          </a:p>
          <a:p>
            <a:pPr marL="363220" indent="-347980">
              <a:lnSpc>
                <a:spcPct val="100000"/>
              </a:lnSpc>
              <a:spcBef>
                <a:spcPts val="220"/>
              </a:spcBef>
              <a:buClr>
                <a:srgbClr val="4B4B4B"/>
              </a:buClr>
              <a:buChar char="•"/>
              <a:tabLst>
                <a:tab pos="363220" algn="l"/>
              </a:tabLst>
            </a:pPr>
            <a:r>
              <a:rPr sz="2400" dirty="0">
                <a:solidFill>
                  <a:srgbClr val="0F0F0F"/>
                </a:solidFill>
                <a:latin typeface="Arial MT"/>
                <a:cs typeface="Arial MT"/>
              </a:rPr>
              <a:t>Derive</a:t>
            </a:r>
            <a:r>
              <a:rPr sz="2400" spc="120" dirty="0">
                <a:solidFill>
                  <a:srgbClr val="0F0F0F"/>
                </a:solidFill>
                <a:latin typeface="Arial MT"/>
                <a:cs typeface="Arial MT"/>
              </a:rPr>
              <a:t> </a:t>
            </a:r>
            <a:r>
              <a:rPr sz="2400" dirty="0">
                <a:solidFill>
                  <a:srgbClr val="111111"/>
                </a:solidFill>
                <a:latin typeface="Arial MT"/>
                <a:cs typeface="Arial MT"/>
              </a:rPr>
              <a:t>insights</a:t>
            </a:r>
            <a:r>
              <a:rPr sz="2400" spc="145" dirty="0">
                <a:solidFill>
                  <a:srgbClr val="111111"/>
                </a:solidFill>
                <a:latin typeface="Arial MT"/>
                <a:cs typeface="Arial MT"/>
              </a:rPr>
              <a:t> </a:t>
            </a:r>
            <a:r>
              <a:rPr sz="2400" dirty="0">
                <a:solidFill>
                  <a:srgbClr val="111111"/>
                </a:solidFill>
                <a:latin typeface="Arial MT"/>
                <a:cs typeface="Arial MT"/>
              </a:rPr>
              <a:t>to</a:t>
            </a:r>
            <a:r>
              <a:rPr sz="2400" spc="35" dirty="0">
                <a:solidFill>
                  <a:srgbClr val="111111"/>
                </a:solidFill>
                <a:latin typeface="Arial MT"/>
                <a:cs typeface="Arial MT"/>
              </a:rPr>
              <a:t> </a:t>
            </a:r>
            <a:r>
              <a:rPr sz="2400" dirty="0">
                <a:solidFill>
                  <a:srgbClr val="111111"/>
                </a:solidFill>
                <a:latin typeface="Arial MT"/>
                <a:cs typeface="Arial MT"/>
              </a:rPr>
              <a:t>guide</a:t>
            </a:r>
            <a:r>
              <a:rPr sz="2400" spc="15" dirty="0">
                <a:solidFill>
                  <a:srgbClr val="111111"/>
                </a:solidFill>
                <a:latin typeface="Arial MT"/>
                <a:cs typeface="Arial MT"/>
              </a:rPr>
              <a:t> </a:t>
            </a:r>
            <a:r>
              <a:rPr sz="2400" dirty="0">
                <a:solidFill>
                  <a:srgbClr val="111111"/>
                </a:solidFill>
                <a:latin typeface="Arial MT"/>
                <a:cs typeface="Arial MT"/>
              </a:rPr>
              <a:t>campaign</a:t>
            </a:r>
            <a:r>
              <a:rPr sz="2400" spc="185" dirty="0">
                <a:solidFill>
                  <a:srgbClr val="111111"/>
                </a:solidFill>
                <a:latin typeface="Arial MT"/>
                <a:cs typeface="Arial MT"/>
              </a:rPr>
              <a:t> </a:t>
            </a:r>
            <a:r>
              <a:rPr sz="2400" spc="-10" dirty="0">
                <a:solidFill>
                  <a:srgbClr val="0F0F0F"/>
                </a:solidFill>
                <a:latin typeface="Arial MT"/>
                <a:cs typeface="Arial MT"/>
              </a:rPr>
              <a:t>strategy</a:t>
            </a:r>
            <a:endParaRPr sz="2400" dirty="0">
              <a:latin typeface="Arial MT"/>
              <a:cs typeface="Arial MT"/>
            </a:endParaRPr>
          </a:p>
          <a:p>
            <a:pPr>
              <a:lnSpc>
                <a:spcPct val="100000"/>
              </a:lnSpc>
              <a:spcBef>
                <a:spcPts val="235"/>
              </a:spcBef>
            </a:pPr>
            <a:endParaRPr sz="2400" dirty="0">
              <a:latin typeface="Arial MT"/>
              <a:cs typeface="Arial MT"/>
            </a:endParaRPr>
          </a:p>
          <a:p>
            <a:pPr marL="12700">
              <a:lnSpc>
                <a:spcPct val="100000"/>
              </a:lnSpc>
            </a:pPr>
            <a:r>
              <a:rPr sz="2650" spc="-80" dirty="0">
                <a:solidFill>
                  <a:srgbClr val="131313"/>
                </a:solidFill>
                <a:latin typeface="Arial MT"/>
                <a:cs typeface="Arial MT"/>
              </a:rPr>
              <a:t>6.</a:t>
            </a:r>
            <a:r>
              <a:rPr sz="2650" spc="-120" dirty="0">
                <a:solidFill>
                  <a:srgbClr val="131313"/>
                </a:solidFill>
                <a:latin typeface="Arial MT"/>
                <a:cs typeface="Arial MT"/>
              </a:rPr>
              <a:t> </a:t>
            </a:r>
            <a:r>
              <a:rPr sz="2650" spc="-20" dirty="0">
                <a:solidFill>
                  <a:srgbClr val="0F0F0F"/>
                </a:solidFill>
                <a:latin typeface="Arial MT"/>
                <a:cs typeface="Arial MT"/>
              </a:rPr>
              <a:t>Recommendations</a:t>
            </a:r>
            <a:r>
              <a:rPr sz="2650" spc="-165" dirty="0">
                <a:solidFill>
                  <a:srgbClr val="0F0F0F"/>
                </a:solidFill>
                <a:latin typeface="Arial MT"/>
                <a:cs typeface="Arial MT"/>
              </a:rPr>
              <a:t> </a:t>
            </a:r>
            <a:r>
              <a:rPr sz="2650" dirty="0">
                <a:solidFill>
                  <a:srgbClr val="131313"/>
                </a:solidFill>
                <a:latin typeface="Arial MT"/>
                <a:cs typeface="Arial MT"/>
              </a:rPr>
              <a:t>&amp;</a:t>
            </a:r>
            <a:r>
              <a:rPr sz="2650" spc="-15" dirty="0">
                <a:solidFill>
                  <a:srgbClr val="131313"/>
                </a:solidFill>
                <a:latin typeface="Arial MT"/>
                <a:cs typeface="Arial MT"/>
              </a:rPr>
              <a:t> </a:t>
            </a:r>
            <a:r>
              <a:rPr sz="2650" spc="-10" dirty="0">
                <a:solidFill>
                  <a:srgbClr val="111111"/>
                </a:solidFill>
                <a:latin typeface="Arial MT"/>
                <a:cs typeface="Arial MT"/>
              </a:rPr>
              <a:t>Reporting</a:t>
            </a:r>
            <a:endParaRPr sz="2650" dirty="0">
              <a:latin typeface="Arial MT"/>
              <a:cs typeface="Arial MT"/>
            </a:endParaRPr>
          </a:p>
        </p:txBody>
      </p:sp>
      <p:sp>
        <p:nvSpPr>
          <p:cNvPr id="26" name="object 26"/>
          <p:cNvSpPr txBox="1"/>
          <p:nvPr/>
        </p:nvSpPr>
        <p:spPr>
          <a:xfrm>
            <a:off x="960815" y="6981295"/>
            <a:ext cx="7502525" cy="1958975"/>
          </a:xfrm>
          <a:prstGeom prst="rect">
            <a:avLst/>
          </a:prstGeom>
        </p:spPr>
        <p:txBody>
          <a:bodyPr vert="horz" wrap="square" lIns="0" tIns="16510" rIns="0" bIns="0" rtlCol="0">
            <a:spAutoFit/>
          </a:bodyPr>
          <a:lstStyle/>
          <a:p>
            <a:pPr marL="358140" indent="-345440">
              <a:lnSpc>
                <a:spcPct val="100000"/>
              </a:lnSpc>
              <a:spcBef>
                <a:spcPts val="130"/>
              </a:spcBef>
              <a:buClr>
                <a:srgbClr val="4B4B4B"/>
              </a:buClr>
              <a:buChar char="•"/>
              <a:tabLst>
                <a:tab pos="358140" algn="l"/>
              </a:tabLst>
            </a:pPr>
            <a:r>
              <a:rPr sz="2450" spc="-20" dirty="0">
                <a:solidFill>
                  <a:srgbClr val="0E0E0E"/>
                </a:solidFill>
                <a:latin typeface="Arial MT"/>
                <a:cs typeface="Arial MT"/>
              </a:rPr>
              <a:t>Summarize</a:t>
            </a:r>
            <a:r>
              <a:rPr sz="2450" spc="-15" dirty="0">
                <a:solidFill>
                  <a:srgbClr val="0E0E0E"/>
                </a:solidFill>
                <a:latin typeface="Arial MT"/>
                <a:cs typeface="Arial MT"/>
              </a:rPr>
              <a:t> </a:t>
            </a:r>
            <a:r>
              <a:rPr sz="2450" dirty="0">
                <a:solidFill>
                  <a:srgbClr val="0F0F0F"/>
                </a:solidFill>
                <a:latin typeface="Arial MT"/>
                <a:cs typeface="Arial MT"/>
              </a:rPr>
              <a:t>key</a:t>
            </a:r>
            <a:r>
              <a:rPr sz="2450" spc="-20" dirty="0">
                <a:solidFill>
                  <a:srgbClr val="0F0F0F"/>
                </a:solidFill>
                <a:latin typeface="Arial MT"/>
                <a:cs typeface="Arial MT"/>
              </a:rPr>
              <a:t> </a:t>
            </a:r>
            <a:r>
              <a:rPr sz="2450" dirty="0">
                <a:solidFill>
                  <a:srgbClr val="0F0F0F"/>
                </a:solidFill>
                <a:latin typeface="Arial MT"/>
                <a:cs typeface="Arial MT"/>
              </a:rPr>
              <a:t>findings</a:t>
            </a:r>
            <a:r>
              <a:rPr sz="2450" spc="-50" dirty="0">
                <a:solidFill>
                  <a:srgbClr val="0F0F0F"/>
                </a:solidFill>
                <a:latin typeface="Arial MT"/>
                <a:cs typeface="Arial MT"/>
              </a:rPr>
              <a:t> </a:t>
            </a:r>
            <a:r>
              <a:rPr sz="2450" dirty="0">
                <a:solidFill>
                  <a:srgbClr val="0F0F0F"/>
                </a:solidFill>
                <a:latin typeface="Arial MT"/>
                <a:cs typeface="Arial MT"/>
              </a:rPr>
              <a:t>in</a:t>
            </a:r>
            <a:r>
              <a:rPr sz="2450" spc="-105" dirty="0">
                <a:solidFill>
                  <a:srgbClr val="0F0F0F"/>
                </a:solidFill>
                <a:latin typeface="Arial MT"/>
                <a:cs typeface="Arial MT"/>
              </a:rPr>
              <a:t> </a:t>
            </a:r>
            <a:r>
              <a:rPr sz="2450" spc="65" dirty="0">
                <a:solidFill>
                  <a:srgbClr val="111111"/>
                </a:solidFill>
                <a:latin typeface="Arial MT"/>
                <a:cs typeface="Arial MT"/>
              </a:rPr>
              <a:t>a</a:t>
            </a:r>
            <a:r>
              <a:rPr sz="2450" spc="-170" dirty="0">
                <a:solidFill>
                  <a:srgbClr val="111111"/>
                </a:solidFill>
                <a:latin typeface="Arial MT"/>
                <a:cs typeface="Arial MT"/>
              </a:rPr>
              <a:t> </a:t>
            </a:r>
            <a:r>
              <a:rPr sz="2450" spc="-10" dirty="0">
                <a:solidFill>
                  <a:srgbClr val="0F0F0F"/>
                </a:solidFill>
                <a:latin typeface="Arial MT"/>
                <a:cs typeface="Arial MT"/>
              </a:rPr>
              <a:t>clear,</a:t>
            </a:r>
            <a:r>
              <a:rPr sz="2450" spc="-45" dirty="0">
                <a:solidFill>
                  <a:srgbClr val="0F0F0F"/>
                </a:solidFill>
                <a:latin typeface="Arial MT"/>
                <a:cs typeface="Arial MT"/>
              </a:rPr>
              <a:t> </a:t>
            </a:r>
            <a:r>
              <a:rPr sz="2450" dirty="0">
                <a:solidFill>
                  <a:srgbClr val="0F0F0F"/>
                </a:solidFill>
                <a:latin typeface="Arial MT"/>
                <a:cs typeface="Arial MT"/>
              </a:rPr>
              <a:t>actionable</a:t>
            </a:r>
            <a:r>
              <a:rPr sz="2450" spc="25" dirty="0">
                <a:solidFill>
                  <a:srgbClr val="0F0F0F"/>
                </a:solidFill>
                <a:latin typeface="Arial MT"/>
                <a:cs typeface="Arial MT"/>
              </a:rPr>
              <a:t> </a:t>
            </a:r>
            <a:r>
              <a:rPr sz="2450" spc="-10" dirty="0">
                <a:solidFill>
                  <a:srgbClr val="0F0F0F"/>
                </a:solidFill>
                <a:latin typeface="Arial MT"/>
                <a:cs typeface="Arial MT"/>
              </a:rPr>
              <a:t>format</a:t>
            </a:r>
            <a:endParaRPr sz="2450">
              <a:latin typeface="Arial MT"/>
              <a:cs typeface="Arial MT"/>
            </a:endParaRPr>
          </a:p>
          <a:p>
            <a:pPr marL="358140" indent="-345440">
              <a:lnSpc>
                <a:spcPct val="100000"/>
              </a:lnSpc>
              <a:spcBef>
                <a:spcPts val="110"/>
              </a:spcBef>
              <a:buClr>
                <a:srgbClr val="484848"/>
              </a:buClr>
              <a:buChar char="•"/>
              <a:tabLst>
                <a:tab pos="358140" algn="l"/>
              </a:tabLst>
            </a:pPr>
            <a:r>
              <a:rPr sz="2500" spc="-30" dirty="0">
                <a:solidFill>
                  <a:srgbClr val="0E0E0E"/>
                </a:solidFill>
                <a:latin typeface="Arial MT"/>
                <a:cs typeface="Arial MT"/>
              </a:rPr>
              <a:t>Suggest</a:t>
            </a:r>
            <a:r>
              <a:rPr sz="2500" spc="-35" dirty="0">
                <a:solidFill>
                  <a:srgbClr val="0E0E0E"/>
                </a:solidFill>
                <a:latin typeface="Arial MT"/>
                <a:cs typeface="Arial MT"/>
              </a:rPr>
              <a:t> </a:t>
            </a:r>
            <a:r>
              <a:rPr sz="2500" spc="-70" dirty="0">
                <a:solidFill>
                  <a:srgbClr val="0F0F0F"/>
                </a:solidFill>
                <a:latin typeface="Arial MT"/>
                <a:cs typeface="Arial MT"/>
              </a:rPr>
              <a:t>data-</a:t>
            </a:r>
            <a:r>
              <a:rPr sz="2500" spc="-10" dirty="0">
                <a:solidFill>
                  <a:srgbClr val="0F0F0F"/>
                </a:solidFill>
                <a:latin typeface="Arial MT"/>
                <a:cs typeface="Arial MT"/>
              </a:rPr>
              <a:t>driven</a:t>
            </a:r>
            <a:r>
              <a:rPr sz="2500" spc="10" dirty="0">
                <a:solidFill>
                  <a:srgbClr val="0F0F0F"/>
                </a:solidFill>
                <a:latin typeface="Arial MT"/>
                <a:cs typeface="Arial MT"/>
              </a:rPr>
              <a:t> </a:t>
            </a:r>
            <a:r>
              <a:rPr sz="2500" spc="-30" dirty="0">
                <a:solidFill>
                  <a:srgbClr val="0F0F0F"/>
                </a:solidFill>
                <a:latin typeface="Arial MT"/>
                <a:cs typeface="Arial MT"/>
              </a:rPr>
              <a:t>strategies</a:t>
            </a:r>
            <a:r>
              <a:rPr sz="2500" spc="-45" dirty="0">
                <a:solidFill>
                  <a:srgbClr val="0F0F0F"/>
                </a:solidFill>
                <a:latin typeface="Arial MT"/>
                <a:cs typeface="Arial MT"/>
              </a:rPr>
              <a:t> </a:t>
            </a:r>
            <a:r>
              <a:rPr sz="2500" dirty="0">
                <a:solidFill>
                  <a:srgbClr val="131313"/>
                </a:solidFill>
                <a:latin typeface="Arial MT"/>
                <a:cs typeface="Arial MT"/>
              </a:rPr>
              <a:t>for</a:t>
            </a:r>
            <a:r>
              <a:rPr sz="2500" spc="-145" dirty="0">
                <a:solidFill>
                  <a:srgbClr val="131313"/>
                </a:solidFill>
                <a:latin typeface="Arial MT"/>
                <a:cs typeface="Arial MT"/>
              </a:rPr>
              <a:t> </a:t>
            </a:r>
            <a:r>
              <a:rPr sz="2500" spc="-10" dirty="0">
                <a:solidFill>
                  <a:srgbClr val="0F0F0F"/>
                </a:solidFill>
                <a:latin typeface="Arial MT"/>
                <a:cs typeface="Arial MT"/>
              </a:rPr>
              <a:t>improving</a:t>
            </a:r>
            <a:endParaRPr sz="2500">
              <a:latin typeface="Arial MT"/>
              <a:cs typeface="Arial MT"/>
            </a:endParaRPr>
          </a:p>
          <a:p>
            <a:pPr marL="353695">
              <a:lnSpc>
                <a:spcPct val="100000"/>
              </a:lnSpc>
              <a:spcBef>
                <a:spcPts val="175"/>
              </a:spcBef>
            </a:pPr>
            <a:r>
              <a:rPr sz="2400" dirty="0">
                <a:solidFill>
                  <a:srgbClr val="0F0F0F"/>
                </a:solidFill>
                <a:latin typeface="Arial MT"/>
                <a:cs typeface="Arial MT"/>
              </a:rPr>
              <a:t>campaign</a:t>
            </a:r>
            <a:r>
              <a:rPr sz="2400" spc="235" dirty="0">
                <a:solidFill>
                  <a:srgbClr val="0F0F0F"/>
                </a:solidFill>
                <a:latin typeface="Arial MT"/>
                <a:cs typeface="Arial MT"/>
              </a:rPr>
              <a:t> </a:t>
            </a:r>
            <a:r>
              <a:rPr sz="2400" spc="-10" dirty="0">
                <a:solidFill>
                  <a:srgbClr val="111111"/>
                </a:solidFill>
                <a:latin typeface="Arial MT"/>
                <a:cs typeface="Arial MT"/>
              </a:rPr>
              <a:t>success</a:t>
            </a:r>
            <a:endParaRPr sz="2400">
              <a:latin typeface="Arial MT"/>
              <a:cs typeface="Arial MT"/>
            </a:endParaRPr>
          </a:p>
          <a:p>
            <a:pPr marL="360045" indent="-347345">
              <a:lnSpc>
                <a:spcPct val="100000"/>
              </a:lnSpc>
              <a:spcBef>
                <a:spcPts val="45"/>
              </a:spcBef>
              <a:buClr>
                <a:srgbClr val="4D4D4D"/>
              </a:buClr>
              <a:buChar char="•"/>
              <a:tabLst>
                <a:tab pos="360045" algn="l"/>
              </a:tabLst>
            </a:pPr>
            <a:r>
              <a:rPr sz="2500" spc="-30" dirty="0">
                <a:solidFill>
                  <a:srgbClr val="0F0F0F"/>
                </a:solidFill>
                <a:latin typeface="Arial MT"/>
                <a:cs typeface="Arial MT"/>
              </a:rPr>
              <a:t>Prepare</a:t>
            </a:r>
            <a:r>
              <a:rPr sz="2500" spc="-75" dirty="0">
                <a:solidFill>
                  <a:srgbClr val="0F0F0F"/>
                </a:solidFill>
                <a:latin typeface="Arial MT"/>
                <a:cs typeface="Arial MT"/>
              </a:rPr>
              <a:t> </a:t>
            </a:r>
            <a:r>
              <a:rPr sz="2500" spc="-10" dirty="0">
                <a:solidFill>
                  <a:srgbClr val="111111"/>
                </a:solidFill>
                <a:latin typeface="Arial MT"/>
                <a:cs typeface="Arial MT"/>
              </a:rPr>
              <a:t>visuals</a:t>
            </a:r>
            <a:r>
              <a:rPr sz="2500" spc="-75" dirty="0">
                <a:solidFill>
                  <a:srgbClr val="111111"/>
                </a:solidFill>
                <a:latin typeface="Arial MT"/>
                <a:cs typeface="Arial MT"/>
              </a:rPr>
              <a:t> </a:t>
            </a:r>
            <a:r>
              <a:rPr sz="2500" dirty="0">
                <a:solidFill>
                  <a:srgbClr val="111111"/>
                </a:solidFill>
                <a:latin typeface="Arial MT"/>
                <a:cs typeface="Arial MT"/>
              </a:rPr>
              <a:t>and</a:t>
            </a:r>
            <a:r>
              <a:rPr sz="2500" spc="-165" dirty="0">
                <a:solidFill>
                  <a:srgbClr val="111111"/>
                </a:solidFill>
                <a:latin typeface="Arial MT"/>
                <a:cs typeface="Arial MT"/>
              </a:rPr>
              <a:t> </a:t>
            </a:r>
            <a:r>
              <a:rPr sz="2500" spc="-10" dirty="0">
                <a:solidFill>
                  <a:srgbClr val="0E0E0E"/>
                </a:solidFill>
                <a:latin typeface="Arial MT"/>
                <a:cs typeface="Arial MT"/>
              </a:rPr>
              <a:t>written</a:t>
            </a:r>
            <a:r>
              <a:rPr sz="2500" spc="-105" dirty="0">
                <a:solidFill>
                  <a:srgbClr val="0E0E0E"/>
                </a:solidFill>
                <a:latin typeface="Arial MT"/>
                <a:cs typeface="Arial MT"/>
              </a:rPr>
              <a:t> </a:t>
            </a:r>
            <a:r>
              <a:rPr sz="2500" spc="-20" dirty="0">
                <a:solidFill>
                  <a:srgbClr val="0F0F0F"/>
                </a:solidFill>
                <a:latin typeface="Arial MT"/>
                <a:cs typeface="Arial MT"/>
              </a:rPr>
              <a:t>insights</a:t>
            </a:r>
            <a:r>
              <a:rPr sz="2500" spc="-15" dirty="0">
                <a:solidFill>
                  <a:srgbClr val="0F0F0F"/>
                </a:solidFill>
                <a:latin typeface="Arial MT"/>
                <a:cs typeface="Arial MT"/>
              </a:rPr>
              <a:t> </a:t>
            </a:r>
            <a:r>
              <a:rPr sz="2500" spc="-25" dirty="0">
                <a:solidFill>
                  <a:srgbClr val="111111"/>
                </a:solidFill>
                <a:latin typeface="Arial MT"/>
                <a:cs typeface="Arial MT"/>
              </a:rPr>
              <a:t>for</a:t>
            </a:r>
            <a:endParaRPr sz="2500">
              <a:latin typeface="Arial MT"/>
              <a:cs typeface="Arial MT"/>
            </a:endParaRPr>
          </a:p>
          <a:p>
            <a:pPr marL="356235">
              <a:lnSpc>
                <a:spcPct val="100000"/>
              </a:lnSpc>
              <a:spcBef>
                <a:spcPts val="100"/>
              </a:spcBef>
            </a:pPr>
            <a:r>
              <a:rPr sz="2450" spc="-10" dirty="0">
                <a:solidFill>
                  <a:srgbClr val="0F0F0F"/>
                </a:solidFill>
                <a:latin typeface="Arial MT"/>
                <a:cs typeface="Arial MT"/>
              </a:rPr>
              <a:t>stakeholder</a:t>
            </a:r>
            <a:r>
              <a:rPr sz="2450" spc="5" dirty="0">
                <a:solidFill>
                  <a:srgbClr val="0F0F0F"/>
                </a:solidFill>
                <a:latin typeface="Arial MT"/>
                <a:cs typeface="Arial MT"/>
              </a:rPr>
              <a:t> </a:t>
            </a:r>
            <a:r>
              <a:rPr sz="2450" spc="-10" dirty="0">
                <a:solidFill>
                  <a:srgbClr val="111111"/>
                </a:solidFill>
                <a:latin typeface="Arial MT"/>
                <a:cs typeface="Arial MT"/>
              </a:rPr>
              <a:t>presentation</a:t>
            </a:r>
            <a:endParaRPr sz="2450">
              <a:latin typeface="Arial MT"/>
              <a:cs typeface="Arial MT"/>
            </a:endParaRPr>
          </a:p>
        </p:txBody>
      </p:sp>
      <p:sp>
        <p:nvSpPr>
          <p:cNvPr id="40" name="object 12">
            <a:extLst>
              <a:ext uri="{FF2B5EF4-FFF2-40B4-BE49-F238E27FC236}">
                <a16:creationId xmlns:a16="http://schemas.microsoft.com/office/drawing/2014/main" id="{683676E5-4613-EB82-BE2C-438F912C8A9C}"/>
              </a:ext>
            </a:extLst>
          </p:cNvPr>
          <p:cNvSpPr txBox="1">
            <a:spLocks/>
          </p:cNvSpPr>
          <p:nvPr/>
        </p:nvSpPr>
        <p:spPr>
          <a:xfrm>
            <a:off x="1204548" y="1251318"/>
            <a:ext cx="5602652" cy="775212"/>
          </a:xfrm>
          <a:prstGeom prst="rect">
            <a:avLst/>
          </a:prstGeom>
        </p:spPr>
        <p:txBody>
          <a:bodyPr vert="horz" wrap="square" lIns="0" tIns="13335" rIns="0" bIns="0" rtlCol="0">
            <a:spAutoFit/>
          </a:bodyPr>
          <a:lstStyle>
            <a:lvl1pPr>
              <a:defRPr>
                <a:latin typeface="+mj-lt"/>
                <a:ea typeface="+mj-ea"/>
                <a:cs typeface="+mj-cs"/>
              </a:defRPr>
            </a:lvl1pPr>
          </a:lstStyle>
          <a:p>
            <a:pPr marL="12700">
              <a:spcBef>
                <a:spcPts val="105"/>
              </a:spcBef>
            </a:pPr>
            <a:r>
              <a:rPr lang="en-US" sz="4950" b="1" spc="-45" dirty="0">
                <a:solidFill>
                  <a:srgbClr val="23CA79"/>
                </a:solidFill>
                <a:latin typeface="Arial MT"/>
                <a:cs typeface="Arial MT"/>
              </a:rPr>
              <a:t>Process Workflow</a:t>
            </a:r>
            <a:endParaRPr lang="en-IN" sz="4950" b="1" dirty="0">
              <a:latin typeface="Arial MT"/>
              <a:cs typeface="Arial MT"/>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8940800" y="2126298"/>
            <a:ext cx="8756650" cy="7233602"/>
          </a:xfrm>
          <a:prstGeom prst="rect">
            <a:avLst/>
          </a:prstGeom>
        </p:spPr>
      </p:pic>
      <p:sp>
        <p:nvSpPr>
          <p:cNvPr id="7" name="object 7"/>
          <p:cNvSpPr/>
          <p:nvPr/>
        </p:nvSpPr>
        <p:spPr>
          <a:xfrm>
            <a:off x="963083" y="9881446"/>
            <a:ext cx="16719550" cy="0"/>
          </a:xfrm>
          <a:custGeom>
            <a:avLst/>
            <a:gdLst/>
            <a:ahLst/>
            <a:cxnLst/>
            <a:rect l="l" t="t" r="r" b="b"/>
            <a:pathLst>
              <a:path w="16719550">
                <a:moveTo>
                  <a:pt x="0" y="0"/>
                </a:moveTo>
                <a:lnTo>
                  <a:pt x="16719122" y="0"/>
                </a:lnTo>
              </a:path>
            </a:pathLst>
          </a:custGeom>
          <a:ln w="11853">
            <a:solidFill>
              <a:srgbClr val="4B4B4B"/>
            </a:solidFill>
          </a:ln>
        </p:spPr>
        <p:txBody>
          <a:bodyPr wrap="square" lIns="0" tIns="0" rIns="0" bIns="0" rtlCol="0"/>
          <a:lstStyle/>
          <a:p>
            <a:endParaRPr/>
          </a:p>
        </p:txBody>
      </p:sp>
      <p:sp>
        <p:nvSpPr>
          <p:cNvPr id="14" name="object 14"/>
          <p:cNvSpPr/>
          <p:nvPr/>
        </p:nvSpPr>
        <p:spPr>
          <a:xfrm>
            <a:off x="989753" y="1735243"/>
            <a:ext cx="16704310" cy="0"/>
          </a:xfrm>
          <a:custGeom>
            <a:avLst/>
            <a:gdLst/>
            <a:ahLst/>
            <a:cxnLst/>
            <a:rect l="l" t="t" r="r" b="b"/>
            <a:pathLst>
              <a:path w="16704310">
                <a:moveTo>
                  <a:pt x="0" y="0"/>
                </a:moveTo>
                <a:lnTo>
                  <a:pt x="16704305" y="0"/>
                </a:lnTo>
              </a:path>
            </a:pathLst>
          </a:custGeom>
          <a:ln w="11853">
            <a:solidFill>
              <a:srgbClr val="696969"/>
            </a:solidFill>
          </a:ln>
        </p:spPr>
        <p:txBody>
          <a:bodyPr wrap="square" lIns="0" tIns="0" rIns="0" bIns="0" rtlCol="0"/>
          <a:lstStyle/>
          <a:p>
            <a:endParaRPr/>
          </a:p>
        </p:txBody>
      </p:sp>
      <p:sp>
        <p:nvSpPr>
          <p:cNvPr id="15" name="object 15"/>
          <p:cNvSpPr txBox="1">
            <a:spLocks noGrp="1"/>
          </p:cNvSpPr>
          <p:nvPr>
            <p:ph type="title" idx="4294967295"/>
          </p:nvPr>
        </p:nvSpPr>
        <p:spPr>
          <a:xfrm>
            <a:off x="0" y="2413000"/>
            <a:ext cx="2366963" cy="469900"/>
          </a:xfrm>
          <a:prstGeom prst="rect">
            <a:avLst/>
          </a:prstGeom>
        </p:spPr>
        <p:txBody>
          <a:bodyPr vert="horz" wrap="square" lIns="0" tIns="14604" rIns="0" bIns="0" rtlCol="0">
            <a:spAutoFit/>
          </a:bodyPr>
          <a:lstStyle/>
          <a:p>
            <a:pPr marL="12700">
              <a:lnSpc>
                <a:spcPct val="100000"/>
              </a:lnSpc>
              <a:spcBef>
                <a:spcPts val="114"/>
              </a:spcBef>
            </a:pPr>
            <a:r>
              <a:rPr sz="2900" dirty="0">
                <a:solidFill>
                  <a:srgbClr val="4D4D4D"/>
                </a:solidFill>
                <a:latin typeface="Arial MT"/>
                <a:cs typeface="Arial MT"/>
              </a:rPr>
              <a:t>Gundeti</a:t>
            </a:r>
            <a:r>
              <a:rPr sz="2900" spc="-80" dirty="0">
                <a:solidFill>
                  <a:srgbClr val="4D4D4D"/>
                </a:solidFill>
                <a:latin typeface="Arial MT"/>
                <a:cs typeface="Arial MT"/>
              </a:rPr>
              <a:t> </a:t>
            </a:r>
            <a:r>
              <a:rPr sz="2900" spc="-10" dirty="0">
                <a:solidFill>
                  <a:srgbClr val="4D4D4D"/>
                </a:solidFill>
                <a:latin typeface="Arial MT"/>
                <a:cs typeface="Arial MT"/>
              </a:rPr>
              <a:t>Rahul</a:t>
            </a:r>
            <a:endParaRPr sz="2900" dirty="0">
              <a:latin typeface="Arial MT"/>
              <a:cs typeface="Arial MT"/>
            </a:endParaRPr>
          </a:p>
        </p:txBody>
      </p:sp>
      <p:sp>
        <p:nvSpPr>
          <p:cNvPr id="16" name="object 16"/>
          <p:cNvSpPr txBox="1"/>
          <p:nvPr/>
        </p:nvSpPr>
        <p:spPr>
          <a:xfrm>
            <a:off x="973960" y="3586245"/>
            <a:ext cx="4660900" cy="6381115"/>
          </a:xfrm>
          <a:prstGeom prst="rect">
            <a:avLst/>
          </a:prstGeom>
        </p:spPr>
        <p:txBody>
          <a:bodyPr vert="horz" wrap="square" lIns="0" tIns="15240" rIns="0" bIns="0" rtlCol="0">
            <a:spAutoFit/>
          </a:bodyPr>
          <a:lstStyle/>
          <a:p>
            <a:pPr marL="13335">
              <a:lnSpc>
                <a:spcPct val="100000"/>
              </a:lnSpc>
              <a:spcBef>
                <a:spcPts val="120"/>
              </a:spcBef>
            </a:pPr>
            <a:r>
              <a:rPr sz="2750" spc="50" dirty="0">
                <a:solidFill>
                  <a:srgbClr val="4B4B4B"/>
                </a:solidFill>
                <a:latin typeface="Arial MT"/>
                <a:cs typeface="Arial MT"/>
              </a:rPr>
              <a:t>Swapnil</a:t>
            </a:r>
            <a:r>
              <a:rPr sz="2750" spc="204" dirty="0">
                <a:solidFill>
                  <a:srgbClr val="4B4B4B"/>
                </a:solidFill>
                <a:latin typeface="Arial MT"/>
                <a:cs typeface="Arial MT"/>
              </a:rPr>
              <a:t> </a:t>
            </a:r>
            <a:r>
              <a:rPr sz="2750" dirty="0">
                <a:solidFill>
                  <a:srgbClr val="4B4B4B"/>
                </a:solidFill>
                <a:latin typeface="Arial MT"/>
                <a:cs typeface="Arial MT"/>
              </a:rPr>
              <a:t>Bhagawan</a:t>
            </a:r>
            <a:r>
              <a:rPr sz="2750" spc="250" dirty="0">
                <a:solidFill>
                  <a:srgbClr val="4B4B4B"/>
                </a:solidFill>
                <a:latin typeface="Arial MT"/>
                <a:cs typeface="Arial MT"/>
              </a:rPr>
              <a:t> </a:t>
            </a:r>
            <a:r>
              <a:rPr sz="2750" spc="-10" dirty="0">
                <a:solidFill>
                  <a:srgbClr val="4B4B4B"/>
                </a:solidFill>
                <a:latin typeface="Arial MT"/>
                <a:cs typeface="Arial MT"/>
              </a:rPr>
              <a:t>Tengale</a:t>
            </a:r>
            <a:endParaRPr sz="2750" dirty="0">
              <a:latin typeface="Arial MT"/>
              <a:cs typeface="Arial MT"/>
            </a:endParaRPr>
          </a:p>
          <a:p>
            <a:pPr>
              <a:lnSpc>
                <a:spcPct val="100000"/>
              </a:lnSpc>
              <a:spcBef>
                <a:spcPts val="2785"/>
              </a:spcBef>
            </a:pPr>
            <a:endParaRPr sz="2750" dirty="0">
              <a:latin typeface="Arial MT"/>
              <a:cs typeface="Arial MT"/>
            </a:endParaRPr>
          </a:p>
          <a:p>
            <a:pPr marL="17780">
              <a:lnSpc>
                <a:spcPct val="100000"/>
              </a:lnSpc>
            </a:pPr>
            <a:r>
              <a:rPr sz="2800" dirty="0">
                <a:solidFill>
                  <a:srgbClr val="4B4B4B"/>
                </a:solidFill>
                <a:latin typeface="Arial MT"/>
                <a:cs typeface="Arial MT"/>
              </a:rPr>
              <a:t>Chandrika</a:t>
            </a:r>
            <a:r>
              <a:rPr sz="2800" spc="170" dirty="0">
                <a:solidFill>
                  <a:srgbClr val="4B4B4B"/>
                </a:solidFill>
                <a:latin typeface="Arial MT"/>
                <a:cs typeface="Arial MT"/>
              </a:rPr>
              <a:t> </a:t>
            </a:r>
            <a:r>
              <a:rPr sz="2800" dirty="0">
                <a:solidFill>
                  <a:srgbClr val="4B4B4B"/>
                </a:solidFill>
                <a:latin typeface="Arial MT"/>
                <a:cs typeface="Arial MT"/>
              </a:rPr>
              <a:t>Sri </a:t>
            </a:r>
            <a:r>
              <a:rPr sz="2800" dirty="0">
                <a:solidFill>
                  <a:srgbClr val="4D4D4D"/>
                </a:solidFill>
                <a:latin typeface="Arial MT"/>
                <a:cs typeface="Arial MT"/>
              </a:rPr>
              <a:t>Ratna</a:t>
            </a:r>
            <a:r>
              <a:rPr sz="2800" spc="120" dirty="0">
                <a:solidFill>
                  <a:srgbClr val="4D4D4D"/>
                </a:solidFill>
                <a:latin typeface="Arial MT"/>
                <a:cs typeface="Arial MT"/>
              </a:rPr>
              <a:t> </a:t>
            </a:r>
            <a:r>
              <a:rPr sz="2800" spc="-10" dirty="0">
                <a:solidFill>
                  <a:srgbClr val="4D4D4D"/>
                </a:solidFill>
                <a:latin typeface="Arial MT"/>
                <a:cs typeface="Arial MT"/>
              </a:rPr>
              <a:t>Dasari</a:t>
            </a:r>
            <a:endParaRPr sz="2800" dirty="0">
              <a:latin typeface="Arial MT"/>
              <a:cs typeface="Arial MT"/>
            </a:endParaRPr>
          </a:p>
          <a:p>
            <a:pPr>
              <a:lnSpc>
                <a:spcPct val="100000"/>
              </a:lnSpc>
              <a:spcBef>
                <a:spcPts val="2770"/>
              </a:spcBef>
            </a:pPr>
            <a:endParaRPr sz="2800" dirty="0">
              <a:latin typeface="Arial MT"/>
              <a:cs typeface="Arial MT"/>
            </a:endParaRPr>
          </a:p>
          <a:p>
            <a:pPr marL="12700">
              <a:lnSpc>
                <a:spcPct val="100000"/>
              </a:lnSpc>
            </a:pPr>
            <a:r>
              <a:rPr sz="2900" dirty="0">
                <a:solidFill>
                  <a:srgbClr val="494949"/>
                </a:solidFill>
                <a:latin typeface="Arial MT"/>
                <a:cs typeface="Arial MT"/>
              </a:rPr>
              <a:t>Srujan</a:t>
            </a:r>
            <a:r>
              <a:rPr sz="2900" spc="-105" dirty="0">
                <a:solidFill>
                  <a:srgbClr val="494949"/>
                </a:solidFill>
                <a:latin typeface="Arial MT"/>
                <a:cs typeface="Arial MT"/>
              </a:rPr>
              <a:t> </a:t>
            </a:r>
            <a:r>
              <a:rPr sz="2900" spc="-10" dirty="0">
                <a:solidFill>
                  <a:srgbClr val="4D4D4D"/>
                </a:solidFill>
                <a:latin typeface="Arial MT"/>
                <a:cs typeface="Arial MT"/>
              </a:rPr>
              <a:t>Narlawar</a:t>
            </a:r>
            <a:endParaRPr sz="2900" dirty="0">
              <a:latin typeface="Arial MT"/>
              <a:cs typeface="Arial MT"/>
            </a:endParaRPr>
          </a:p>
          <a:p>
            <a:pPr>
              <a:lnSpc>
                <a:spcPct val="100000"/>
              </a:lnSpc>
              <a:spcBef>
                <a:spcPts val="2335"/>
              </a:spcBef>
            </a:pPr>
            <a:endParaRPr sz="2900" dirty="0">
              <a:latin typeface="Arial MT"/>
              <a:cs typeface="Arial MT"/>
            </a:endParaRPr>
          </a:p>
          <a:p>
            <a:pPr marL="15240">
              <a:lnSpc>
                <a:spcPct val="100000"/>
              </a:lnSpc>
              <a:spcBef>
                <a:spcPts val="5"/>
              </a:spcBef>
            </a:pPr>
            <a:r>
              <a:rPr sz="2800" dirty="0">
                <a:solidFill>
                  <a:srgbClr val="494949"/>
                </a:solidFill>
                <a:latin typeface="Arial MT"/>
                <a:cs typeface="Arial MT"/>
              </a:rPr>
              <a:t>Kore</a:t>
            </a:r>
            <a:r>
              <a:rPr sz="2800" spc="65" dirty="0">
                <a:solidFill>
                  <a:srgbClr val="494949"/>
                </a:solidFill>
                <a:latin typeface="Arial MT"/>
                <a:cs typeface="Arial MT"/>
              </a:rPr>
              <a:t> </a:t>
            </a:r>
            <a:r>
              <a:rPr sz="2800" dirty="0">
                <a:solidFill>
                  <a:srgbClr val="4B4B4B"/>
                </a:solidFill>
                <a:latin typeface="Arial MT"/>
                <a:cs typeface="Arial MT"/>
              </a:rPr>
              <a:t>Nisha</a:t>
            </a:r>
            <a:r>
              <a:rPr sz="2800" spc="114" dirty="0">
                <a:solidFill>
                  <a:srgbClr val="4B4B4B"/>
                </a:solidFill>
                <a:latin typeface="Arial MT"/>
                <a:cs typeface="Arial MT"/>
              </a:rPr>
              <a:t> </a:t>
            </a:r>
            <a:r>
              <a:rPr sz="2800" spc="-20" dirty="0">
                <a:solidFill>
                  <a:srgbClr val="4B4B4B"/>
                </a:solidFill>
                <a:latin typeface="Arial MT"/>
                <a:cs typeface="Arial MT"/>
              </a:rPr>
              <a:t>Rani</a:t>
            </a:r>
            <a:endParaRPr sz="2800" dirty="0">
              <a:latin typeface="Arial MT"/>
              <a:cs typeface="Arial MT"/>
            </a:endParaRPr>
          </a:p>
          <a:p>
            <a:pPr marL="15240" marR="5080" indent="3810">
              <a:lnSpc>
                <a:spcPct val="271900"/>
              </a:lnSpc>
              <a:spcBef>
                <a:spcPts val="310"/>
              </a:spcBef>
            </a:pPr>
            <a:r>
              <a:rPr sz="2850" dirty="0">
                <a:solidFill>
                  <a:srgbClr val="494949"/>
                </a:solidFill>
                <a:latin typeface="Arial MT"/>
                <a:cs typeface="Arial MT"/>
              </a:rPr>
              <a:t>Ratnam</a:t>
            </a:r>
            <a:r>
              <a:rPr sz="2850" spc="-85" dirty="0">
                <a:solidFill>
                  <a:srgbClr val="494949"/>
                </a:solidFill>
                <a:latin typeface="Arial MT"/>
                <a:cs typeface="Arial MT"/>
              </a:rPr>
              <a:t> </a:t>
            </a:r>
            <a:r>
              <a:rPr sz="2850" spc="-85" dirty="0">
                <a:solidFill>
                  <a:srgbClr val="4B4B4B"/>
                </a:solidFill>
                <a:latin typeface="Arial MT"/>
                <a:cs typeface="Arial MT"/>
              </a:rPr>
              <a:t>Veera</a:t>
            </a:r>
            <a:r>
              <a:rPr sz="2850" spc="-110" dirty="0">
                <a:solidFill>
                  <a:srgbClr val="4B4B4B"/>
                </a:solidFill>
                <a:latin typeface="Arial MT"/>
                <a:cs typeface="Arial MT"/>
              </a:rPr>
              <a:t> </a:t>
            </a:r>
            <a:r>
              <a:rPr sz="2850" dirty="0">
                <a:solidFill>
                  <a:srgbClr val="4B4B4B"/>
                </a:solidFill>
                <a:latin typeface="Arial MT"/>
                <a:cs typeface="Arial MT"/>
              </a:rPr>
              <a:t>Mohan</a:t>
            </a:r>
            <a:r>
              <a:rPr sz="2850" spc="-95" dirty="0">
                <a:solidFill>
                  <a:srgbClr val="4B4B4B"/>
                </a:solidFill>
                <a:latin typeface="Arial MT"/>
                <a:cs typeface="Arial MT"/>
              </a:rPr>
              <a:t> </a:t>
            </a:r>
            <a:r>
              <a:rPr sz="2850" spc="-10" dirty="0">
                <a:solidFill>
                  <a:srgbClr val="4B4B4B"/>
                </a:solidFill>
                <a:latin typeface="Arial MT"/>
                <a:cs typeface="Arial MT"/>
              </a:rPr>
              <a:t>Kumar </a:t>
            </a:r>
            <a:r>
              <a:rPr sz="2850" dirty="0">
                <a:solidFill>
                  <a:srgbClr val="4B4B4B"/>
                </a:solidFill>
                <a:latin typeface="Arial MT"/>
                <a:cs typeface="Arial MT"/>
              </a:rPr>
              <a:t>Kranthi</a:t>
            </a:r>
            <a:r>
              <a:rPr sz="2850" spc="125" dirty="0">
                <a:solidFill>
                  <a:srgbClr val="4B4B4B"/>
                </a:solidFill>
                <a:latin typeface="Arial MT"/>
                <a:cs typeface="Arial MT"/>
              </a:rPr>
              <a:t> </a:t>
            </a:r>
            <a:r>
              <a:rPr sz="2850" dirty="0">
                <a:solidFill>
                  <a:srgbClr val="494949"/>
                </a:solidFill>
                <a:latin typeface="Arial MT"/>
                <a:cs typeface="Arial MT"/>
              </a:rPr>
              <a:t>Kumar</a:t>
            </a:r>
            <a:r>
              <a:rPr sz="2850" spc="215" dirty="0">
                <a:solidFill>
                  <a:srgbClr val="494949"/>
                </a:solidFill>
                <a:latin typeface="Arial MT"/>
                <a:cs typeface="Arial MT"/>
              </a:rPr>
              <a:t> </a:t>
            </a:r>
            <a:r>
              <a:rPr sz="2850" spc="-10" dirty="0">
                <a:solidFill>
                  <a:srgbClr val="4D4D4D"/>
                </a:solidFill>
                <a:latin typeface="Arial MT"/>
                <a:cs typeface="Arial MT"/>
              </a:rPr>
              <a:t>Madham</a:t>
            </a:r>
            <a:endParaRPr sz="2850" dirty="0">
              <a:latin typeface="Arial MT"/>
              <a:cs typeface="Arial MT"/>
            </a:endParaRPr>
          </a:p>
        </p:txBody>
      </p:sp>
      <p:sp>
        <p:nvSpPr>
          <p:cNvPr id="18" name="object 12">
            <a:extLst>
              <a:ext uri="{FF2B5EF4-FFF2-40B4-BE49-F238E27FC236}">
                <a16:creationId xmlns:a16="http://schemas.microsoft.com/office/drawing/2014/main" id="{8D660959-FC69-9B9F-32A4-C3FDF885AE7D}"/>
              </a:ext>
            </a:extLst>
          </p:cNvPr>
          <p:cNvSpPr txBox="1">
            <a:spLocks/>
          </p:cNvSpPr>
          <p:nvPr/>
        </p:nvSpPr>
        <p:spPr>
          <a:xfrm>
            <a:off x="1001606" y="799855"/>
            <a:ext cx="4633254" cy="775212"/>
          </a:xfrm>
          <a:prstGeom prst="rect">
            <a:avLst/>
          </a:prstGeom>
        </p:spPr>
        <p:txBody>
          <a:bodyPr vert="horz" wrap="square" lIns="0" tIns="13335" rIns="0" bIns="0" rtlCol="0">
            <a:spAutoFit/>
          </a:bodyPr>
          <a:lstStyle>
            <a:lvl1pPr>
              <a:defRPr>
                <a:latin typeface="+mj-lt"/>
                <a:ea typeface="+mj-ea"/>
                <a:cs typeface="+mj-cs"/>
              </a:defRPr>
            </a:lvl1pPr>
          </a:lstStyle>
          <a:p>
            <a:pPr marL="12700">
              <a:spcBef>
                <a:spcPts val="105"/>
              </a:spcBef>
            </a:pPr>
            <a:r>
              <a:rPr lang="en-US" sz="4950" b="1" spc="-45" dirty="0">
                <a:solidFill>
                  <a:srgbClr val="23CA79"/>
                </a:solidFill>
                <a:latin typeface="Arial MT"/>
                <a:cs typeface="Arial MT"/>
              </a:rPr>
              <a:t>T</a:t>
            </a:r>
            <a:r>
              <a:rPr lang="en-IN" sz="4950" b="1" spc="-45" dirty="0">
                <a:solidFill>
                  <a:srgbClr val="23CA79"/>
                </a:solidFill>
                <a:latin typeface="Arial MT"/>
                <a:cs typeface="Arial MT"/>
              </a:rPr>
              <a:t>eam Members</a:t>
            </a:r>
            <a:endParaRPr lang="en-IN" sz="4950" b="1" dirty="0">
              <a:latin typeface="Arial MT"/>
              <a:cs typeface="Arial MT"/>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object 3"/>
          <p:cNvPicPr/>
          <p:nvPr/>
        </p:nvPicPr>
        <p:blipFill>
          <a:blip r:embed="rId2" cstate="print"/>
          <a:stretch>
            <a:fillRect/>
          </a:stretch>
        </p:blipFill>
        <p:spPr>
          <a:xfrm>
            <a:off x="11118850" y="1143000"/>
            <a:ext cx="6578600" cy="8216900"/>
          </a:xfrm>
          <a:prstGeom prst="rect">
            <a:avLst/>
          </a:prstGeom>
        </p:spPr>
      </p:pic>
      <p:sp>
        <p:nvSpPr>
          <p:cNvPr id="4" name="object 4"/>
          <p:cNvSpPr/>
          <p:nvPr/>
        </p:nvSpPr>
        <p:spPr>
          <a:xfrm>
            <a:off x="969010" y="9528809"/>
            <a:ext cx="16730980" cy="0"/>
          </a:xfrm>
          <a:custGeom>
            <a:avLst/>
            <a:gdLst/>
            <a:ahLst/>
            <a:cxnLst/>
            <a:rect l="l" t="t" r="r" b="b"/>
            <a:pathLst>
              <a:path w="16730980">
                <a:moveTo>
                  <a:pt x="0" y="0"/>
                </a:moveTo>
                <a:lnTo>
                  <a:pt x="16730975" y="0"/>
                </a:lnTo>
              </a:path>
            </a:pathLst>
          </a:custGeom>
          <a:ln w="17779">
            <a:solidFill>
              <a:srgbClr val="151515"/>
            </a:solidFill>
          </a:ln>
        </p:spPr>
        <p:txBody>
          <a:bodyPr wrap="square" lIns="0" tIns="0" rIns="0" bIns="0" rtlCol="0"/>
          <a:lstStyle/>
          <a:p>
            <a:endParaRPr/>
          </a:p>
        </p:txBody>
      </p:sp>
      <p:sp>
        <p:nvSpPr>
          <p:cNvPr id="5" name="object 5"/>
          <p:cNvSpPr/>
          <p:nvPr/>
        </p:nvSpPr>
        <p:spPr>
          <a:xfrm>
            <a:off x="4199042" y="5870575"/>
            <a:ext cx="308610" cy="0"/>
          </a:xfrm>
          <a:custGeom>
            <a:avLst/>
            <a:gdLst/>
            <a:ahLst/>
            <a:cxnLst/>
            <a:rect l="l" t="t" r="r" b="b"/>
            <a:pathLst>
              <a:path w="308610">
                <a:moveTo>
                  <a:pt x="0" y="0"/>
                </a:moveTo>
                <a:lnTo>
                  <a:pt x="308186" y="0"/>
                </a:lnTo>
              </a:path>
            </a:pathLst>
          </a:custGeom>
          <a:ln w="14816">
            <a:solidFill>
              <a:srgbClr val="131318"/>
            </a:solidFill>
          </a:ln>
        </p:spPr>
        <p:txBody>
          <a:bodyPr wrap="square" lIns="0" tIns="0" rIns="0" bIns="0" rtlCol="0"/>
          <a:lstStyle/>
          <a:p>
            <a:endParaRPr/>
          </a:p>
        </p:txBody>
      </p:sp>
      <p:sp>
        <p:nvSpPr>
          <p:cNvPr id="6" name="object 6"/>
          <p:cNvSpPr/>
          <p:nvPr/>
        </p:nvSpPr>
        <p:spPr>
          <a:xfrm>
            <a:off x="5974079" y="5482378"/>
            <a:ext cx="308610" cy="0"/>
          </a:xfrm>
          <a:custGeom>
            <a:avLst/>
            <a:gdLst/>
            <a:ahLst/>
            <a:cxnLst/>
            <a:rect l="l" t="t" r="r" b="b"/>
            <a:pathLst>
              <a:path w="308610">
                <a:moveTo>
                  <a:pt x="0" y="0"/>
                </a:moveTo>
                <a:lnTo>
                  <a:pt x="308186" y="0"/>
                </a:lnTo>
              </a:path>
            </a:pathLst>
          </a:custGeom>
          <a:ln w="14816">
            <a:solidFill>
              <a:srgbClr val="131313"/>
            </a:solidFill>
          </a:ln>
        </p:spPr>
        <p:txBody>
          <a:bodyPr wrap="square" lIns="0" tIns="0" rIns="0" bIns="0" rtlCol="0"/>
          <a:lstStyle/>
          <a:p>
            <a:endParaRPr/>
          </a:p>
        </p:txBody>
      </p:sp>
      <p:sp>
        <p:nvSpPr>
          <p:cNvPr id="7" name="object 7"/>
          <p:cNvSpPr/>
          <p:nvPr/>
        </p:nvSpPr>
        <p:spPr>
          <a:xfrm>
            <a:off x="969010" y="991447"/>
            <a:ext cx="16725265" cy="0"/>
          </a:xfrm>
          <a:custGeom>
            <a:avLst/>
            <a:gdLst/>
            <a:ahLst/>
            <a:cxnLst/>
            <a:rect l="l" t="t" r="r" b="b"/>
            <a:pathLst>
              <a:path w="16725265">
                <a:moveTo>
                  <a:pt x="0" y="0"/>
                </a:moveTo>
                <a:lnTo>
                  <a:pt x="16725049" y="0"/>
                </a:lnTo>
              </a:path>
            </a:pathLst>
          </a:custGeom>
          <a:ln w="23706">
            <a:solidFill>
              <a:srgbClr val="151515"/>
            </a:solidFill>
          </a:ln>
        </p:spPr>
        <p:txBody>
          <a:bodyPr wrap="square" lIns="0" tIns="0" rIns="0" bIns="0" rtlCol="0"/>
          <a:lstStyle/>
          <a:p>
            <a:endParaRPr/>
          </a:p>
        </p:txBody>
      </p:sp>
      <p:sp>
        <p:nvSpPr>
          <p:cNvPr id="8" name="object 8"/>
          <p:cNvSpPr txBox="1"/>
          <p:nvPr/>
        </p:nvSpPr>
        <p:spPr>
          <a:xfrm>
            <a:off x="948620" y="2123898"/>
            <a:ext cx="9914890" cy="7028815"/>
          </a:xfrm>
          <a:prstGeom prst="rect">
            <a:avLst/>
          </a:prstGeom>
        </p:spPr>
        <p:txBody>
          <a:bodyPr vert="horz" wrap="square" lIns="0" tIns="15875" rIns="0" bIns="0" rtlCol="0">
            <a:spAutoFit/>
          </a:bodyPr>
          <a:lstStyle/>
          <a:p>
            <a:pPr marL="360045" indent="-347345">
              <a:lnSpc>
                <a:spcPct val="100000"/>
              </a:lnSpc>
              <a:spcBef>
                <a:spcPts val="125"/>
              </a:spcBef>
              <a:buAutoNum type="arabicPeriod"/>
              <a:tabLst>
                <a:tab pos="360045" algn="l"/>
              </a:tabLst>
            </a:pPr>
            <a:r>
              <a:rPr sz="2550" dirty="0">
                <a:solidFill>
                  <a:srgbClr val="131313"/>
                </a:solidFill>
                <a:latin typeface="Arial MT"/>
                <a:cs typeface="Arial MT"/>
              </a:rPr>
              <a:t>Identifying</a:t>
            </a:r>
            <a:r>
              <a:rPr sz="2550" spc="20" dirty="0">
                <a:solidFill>
                  <a:srgbClr val="131313"/>
                </a:solidFill>
                <a:latin typeface="Arial MT"/>
                <a:cs typeface="Arial MT"/>
              </a:rPr>
              <a:t>  </a:t>
            </a:r>
            <a:r>
              <a:rPr sz="2550" spc="-10" dirty="0">
                <a:solidFill>
                  <a:srgbClr val="0E0E0E"/>
                </a:solidFill>
                <a:latin typeface="Arial MT"/>
                <a:cs typeface="Arial MT"/>
              </a:rPr>
              <a:t>Categories</a:t>
            </a:r>
            <a:endParaRPr sz="2550">
              <a:latin typeface="Arial MT"/>
              <a:cs typeface="Arial MT"/>
            </a:endParaRPr>
          </a:p>
          <a:p>
            <a:pPr marL="21590">
              <a:lnSpc>
                <a:spcPct val="100000"/>
              </a:lnSpc>
              <a:spcBef>
                <a:spcPts val="90"/>
              </a:spcBef>
            </a:pPr>
            <a:r>
              <a:rPr sz="2450" dirty="0">
                <a:solidFill>
                  <a:srgbClr val="131313"/>
                </a:solidFill>
                <a:latin typeface="Arial MT"/>
                <a:cs typeface="Arial MT"/>
              </a:rPr>
              <a:t>The</a:t>
            </a:r>
            <a:r>
              <a:rPr sz="2450" spc="-105" dirty="0">
                <a:solidFill>
                  <a:srgbClr val="131313"/>
                </a:solidFill>
                <a:latin typeface="Arial MT"/>
                <a:cs typeface="Arial MT"/>
              </a:rPr>
              <a:t> </a:t>
            </a:r>
            <a:r>
              <a:rPr sz="2450" dirty="0">
                <a:solidFill>
                  <a:srgbClr val="111111"/>
                </a:solidFill>
                <a:latin typeface="Arial MT"/>
                <a:cs typeface="Arial MT"/>
              </a:rPr>
              <a:t>data</a:t>
            </a:r>
            <a:r>
              <a:rPr sz="2450" spc="-90" dirty="0">
                <a:solidFill>
                  <a:srgbClr val="111111"/>
                </a:solidFill>
                <a:latin typeface="Arial MT"/>
                <a:cs typeface="Arial MT"/>
              </a:rPr>
              <a:t> </a:t>
            </a:r>
            <a:r>
              <a:rPr sz="2450" spc="-10" dirty="0">
                <a:solidFill>
                  <a:srgbClr val="0F0F0F"/>
                </a:solidFill>
                <a:latin typeface="Arial MT"/>
                <a:cs typeface="Arial MT"/>
              </a:rPr>
              <a:t>reveals</a:t>
            </a:r>
            <a:r>
              <a:rPr sz="2450" spc="10" dirty="0">
                <a:solidFill>
                  <a:srgbClr val="0F0F0F"/>
                </a:solidFill>
                <a:latin typeface="Arial MT"/>
                <a:cs typeface="Arial MT"/>
              </a:rPr>
              <a:t> </a:t>
            </a:r>
            <a:r>
              <a:rPr sz="2450" dirty="0">
                <a:solidFill>
                  <a:srgbClr val="0F0F0F"/>
                </a:solidFill>
                <a:latin typeface="Arial MT"/>
                <a:cs typeface="Arial MT"/>
              </a:rPr>
              <a:t>clear</a:t>
            </a:r>
            <a:r>
              <a:rPr sz="2450" spc="-50" dirty="0">
                <a:solidFill>
                  <a:srgbClr val="0F0F0F"/>
                </a:solidFill>
                <a:latin typeface="Arial MT"/>
                <a:cs typeface="Arial MT"/>
              </a:rPr>
              <a:t> </a:t>
            </a:r>
            <a:r>
              <a:rPr sz="2450" dirty="0">
                <a:solidFill>
                  <a:srgbClr val="131313"/>
                </a:solidFill>
                <a:latin typeface="Arial MT"/>
                <a:cs typeface="Arial MT"/>
              </a:rPr>
              <a:t>trends</a:t>
            </a:r>
            <a:r>
              <a:rPr sz="2450" spc="-35" dirty="0">
                <a:solidFill>
                  <a:srgbClr val="131313"/>
                </a:solidFill>
                <a:latin typeface="Arial MT"/>
                <a:cs typeface="Arial MT"/>
              </a:rPr>
              <a:t> </a:t>
            </a:r>
            <a:r>
              <a:rPr sz="2450" dirty="0">
                <a:solidFill>
                  <a:srgbClr val="0E0E0E"/>
                </a:solidFill>
                <a:latin typeface="Arial MT"/>
                <a:cs typeface="Arial MT"/>
              </a:rPr>
              <a:t>across</a:t>
            </a:r>
            <a:r>
              <a:rPr sz="2450" spc="-30" dirty="0">
                <a:solidFill>
                  <a:srgbClr val="0E0E0E"/>
                </a:solidFill>
                <a:latin typeface="Arial MT"/>
                <a:cs typeface="Arial MT"/>
              </a:rPr>
              <a:t> </a:t>
            </a:r>
            <a:r>
              <a:rPr sz="2450" dirty="0">
                <a:solidFill>
                  <a:srgbClr val="111111"/>
                </a:solidFill>
                <a:latin typeface="Arial MT"/>
                <a:cs typeface="Arial MT"/>
              </a:rPr>
              <a:t>project</a:t>
            </a:r>
            <a:r>
              <a:rPr sz="2450" spc="-35" dirty="0">
                <a:solidFill>
                  <a:srgbClr val="111111"/>
                </a:solidFill>
                <a:latin typeface="Arial MT"/>
                <a:cs typeface="Arial MT"/>
              </a:rPr>
              <a:t> </a:t>
            </a:r>
            <a:r>
              <a:rPr sz="2450" spc="-10" dirty="0">
                <a:solidFill>
                  <a:srgbClr val="0F0F0F"/>
                </a:solidFill>
                <a:latin typeface="Arial MT"/>
                <a:cs typeface="Arial MT"/>
              </a:rPr>
              <a:t>categories.</a:t>
            </a:r>
            <a:endParaRPr sz="2450">
              <a:latin typeface="Arial MT"/>
              <a:cs typeface="Arial MT"/>
            </a:endParaRPr>
          </a:p>
          <a:p>
            <a:pPr marL="31115">
              <a:lnSpc>
                <a:spcPct val="100000"/>
              </a:lnSpc>
              <a:spcBef>
                <a:spcPts val="60"/>
              </a:spcBef>
            </a:pPr>
            <a:r>
              <a:rPr sz="2500" spc="-25" dirty="0">
                <a:solidFill>
                  <a:srgbClr val="111111"/>
                </a:solidFill>
                <a:latin typeface="Arial MT"/>
                <a:cs typeface="Arial MT"/>
              </a:rPr>
              <a:t>While</a:t>
            </a:r>
            <a:r>
              <a:rPr sz="2500" spc="65" dirty="0">
                <a:solidFill>
                  <a:srgbClr val="111111"/>
                </a:solidFill>
                <a:latin typeface="Arial MT"/>
                <a:cs typeface="Arial MT"/>
              </a:rPr>
              <a:t> </a:t>
            </a:r>
            <a:r>
              <a:rPr sz="2500" dirty="0">
                <a:solidFill>
                  <a:srgbClr val="0F0F0F"/>
                </a:solidFill>
                <a:latin typeface="Arial MT"/>
                <a:cs typeface="Arial MT"/>
              </a:rPr>
              <a:t>Technology,</a:t>
            </a:r>
            <a:r>
              <a:rPr sz="2500" spc="105" dirty="0">
                <a:solidFill>
                  <a:srgbClr val="0F0F0F"/>
                </a:solidFill>
                <a:latin typeface="Arial MT"/>
                <a:cs typeface="Arial MT"/>
              </a:rPr>
              <a:t> </a:t>
            </a:r>
            <a:r>
              <a:rPr sz="2500" dirty="0">
                <a:solidFill>
                  <a:srgbClr val="111111"/>
                </a:solidFill>
                <a:latin typeface="Arial MT"/>
                <a:cs typeface="Arial MT"/>
              </a:rPr>
              <a:t>Games,</a:t>
            </a:r>
            <a:r>
              <a:rPr sz="2500" spc="20" dirty="0">
                <a:solidFill>
                  <a:srgbClr val="111111"/>
                </a:solidFill>
                <a:latin typeface="Arial MT"/>
                <a:cs typeface="Arial MT"/>
              </a:rPr>
              <a:t> </a:t>
            </a:r>
            <a:r>
              <a:rPr sz="2500" spc="50" dirty="0">
                <a:solidFill>
                  <a:srgbClr val="111111"/>
                </a:solidFill>
                <a:latin typeface="Arial MT"/>
                <a:cs typeface="Arial MT"/>
              </a:rPr>
              <a:t>and</a:t>
            </a:r>
            <a:r>
              <a:rPr sz="2500" spc="-60" dirty="0">
                <a:solidFill>
                  <a:srgbClr val="111111"/>
                </a:solidFill>
                <a:latin typeface="Arial MT"/>
                <a:cs typeface="Arial MT"/>
              </a:rPr>
              <a:t> </a:t>
            </a:r>
            <a:r>
              <a:rPr sz="2500" dirty="0">
                <a:solidFill>
                  <a:srgbClr val="111111"/>
                </a:solidFill>
                <a:latin typeface="Arial MT"/>
                <a:cs typeface="Arial MT"/>
              </a:rPr>
              <a:t>Design</a:t>
            </a:r>
            <a:r>
              <a:rPr sz="2500" spc="30" dirty="0">
                <a:solidFill>
                  <a:srgbClr val="111111"/>
                </a:solidFill>
                <a:latin typeface="Arial MT"/>
                <a:cs typeface="Arial MT"/>
              </a:rPr>
              <a:t> </a:t>
            </a:r>
            <a:r>
              <a:rPr sz="2500" spc="-35" dirty="0">
                <a:solidFill>
                  <a:srgbClr val="0F0F0F"/>
                </a:solidFill>
                <a:latin typeface="Arial MT"/>
                <a:cs typeface="Arial MT"/>
              </a:rPr>
              <a:t>dominate</a:t>
            </a:r>
            <a:r>
              <a:rPr sz="2500" spc="114" dirty="0">
                <a:solidFill>
                  <a:srgbClr val="0F0F0F"/>
                </a:solidFill>
                <a:latin typeface="Arial MT"/>
                <a:cs typeface="Arial MT"/>
              </a:rPr>
              <a:t> </a:t>
            </a:r>
            <a:r>
              <a:rPr sz="2500" dirty="0">
                <a:solidFill>
                  <a:srgbClr val="111111"/>
                </a:solidFill>
                <a:latin typeface="Arial MT"/>
                <a:cs typeface="Arial MT"/>
              </a:rPr>
              <a:t>in</a:t>
            </a:r>
            <a:r>
              <a:rPr sz="2500" spc="-30" dirty="0">
                <a:solidFill>
                  <a:srgbClr val="111111"/>
                </a:solidFill>
                <a:latin typeface="Arial MT"/>
                <a:cs typeface="Arial MT"/>
              </a:rPr>
              <a:t> </a:t>
            </a:r>
            <a:r>
              <a:rPr sz="2500" spc="-25" dirty="0">
                <a:solidFill>
                  <a:srgbClr val="0F0F0F"/>
                </a:solidFill>
                <a:latin typeface="Arial MT"/>
                <a:cs typeface="Arial MT"/>
              </a:rPr>
              <a:t>terms</a:t>
            </a:r>
            <a:r>
              <a:rPr sz="2500" spc="45" dirty="0">
                <a:solidFill>
                  <a:srgbClr val="0F0F0F"/>
                </a:solidFill>
                <a:latin typeface="Arial MT"/>
                <a:cs typeface="Arial MT"/>
              </a:rPr>
              <a:t> </a:t>
            </a:r>
            <a:r>
              <a:rPr sz="2500" dirty="0">
                <a:solidFill>
                  <a:srgbClr val="111111"/>
                </a:solidFill>
                <a:latin typeface="Arial MT"/>
                <a:cs typeface="Arial MT"/>
              </a:rPr>
              <a:t>of</a:t>
            </a:r>
            <a:r>
              <a:rPr sz="2500" spc="114" dirty="0">
                <a:solidFill>
                  <a:srgbClr val="111111"/>
                </a:solidFill>
                <a:latin typeface="Arial MT"/>
                <a:cs typeface="Arial MT"/>
              </a:rPr>
              <a:t> </a:t>
            </a:r>
            <a:r>
              <a:rPr sz="2500" spc="-10" dirty="0">
                <a:solidFill>
                  <a:srgbClr val="111111"/>
                </a:solidFill>
                <a:latin typeface="Arial MT"/>
                <a:cs typeface="Arial MT"/>
              </a:rPr>
              <a:t>volume,</a:t>
            </a:r>
            <a:endParaRPr sz="2500">
              <a:latin typeface="Arial MT"/>
              <a:cs typeface="Arial MT"/>
            </a:endParaRPr>
          </a:p>
          <a:p>
            <a:pPr marL="23495">
              <a:lnSpc>
                <a:spcPct val="100000"/>
              </a:lnSpc>
              <a:spcBef>
                <a:spcPts val="100"/>
              </a:spcBef>
            </a:pPr>
            <a:r>
              <a:rPr sz="2450" dirty="0">
                <a:solidFill>
                  <a:srgbClr val="131313"/>
                </a:solidFill>
                <a:latin typeface="Arial MT"/>
                <a:cs typeface="Arial MT"/>
              </a:rPr>
              <a:t>the</a:t>
            </a:r>
            <a:r>
              <a:rPr sz="2450" spc="-110" dirty="0">
                <a:solidFill>
                  <a:srgbClr val="131313"/>
                </a:solidFill>
                <a:latin typeface="Arial MT"/>
                <a:cs typeface="Arial MT"/>
              </a:rPr>
              <a:t> </a:t>
            </a:r>
            <a:r>
              <a:rPr sz="2450" dirty="0">
                <a:solidFill>
                  <a:srgbClr val="111111"/>
                </a:solidFill>
                <a:latin typeface="Arial MT"/>
                <a:cs typeface="Arial MT"/>
              </a:rPr>
              <a:t>highest</a:t>
            </a:r>
            <a:r>
              <a:rPr sz="2450" spc="-5" dirty="0">
                <a:solidFill>
                  <a:srgbClr val="111111"/>
                </a:solidFill>
                <a:latin typeface="Arial MT"/>
                <a:cs typeface="Arial MT"/>
              </a:rPr>
              <a:t> </a:t>
            </a:r>
            <a:r>
              <a:rPr sz="2450" dirty="0">
                <a:solidFill>
                  <a:srgbClr val="0F0F0F"/>
                </a:solidFill>
                <a:latin typeface="Arial MT"/>
                <a:cs typeface="Arial MT"/>
              </a:rPr>
              <a:t>success</a:t>
            </a:r>
            <a:r>
              <a:rPr sz="2450" spc="5" dirty="0">
                <a:solidFill>
                  <a:srgbClr val="0F0F0F"/>
                </a:solidFill>
                <a:latin typeface="Arial MT"/>
                <a:cs typeface="Arial MT"/>
              </a:rPr>
              <a:t> </a:t>
            </a:r>
            <a:r>
              <a:rPr sz="2450" dirty="0">
                <a:solidFill>
                  <a:srgbClr val="111111"/>
                </a:solidFill>
                <a:latin typeface="Arial MT"/>
                <a:cs typeface="Arial MT"/>
              </a:rPr>
              <a:t>rates</a:t>
            </a:r>
            <a:r>
              <a:rPr sz="2450" spc="-40" dirty="0">
                <a:solidFill>
                  <a:srgbClr val="111111"/>
                </a:solidFill>
                <a:latin typeface="Arial MT"/>
                <a:cs typeface="Arial MT"/>
              </a:rPr>
              <a:t> </a:t>
            </a:r>
            <a:r>
              <a:rPr sz="2450" dirty="0">
                <a:solidFill>
                  <a:srgbClr val="111111"/>
                </a:solidFill>
                <a:latin typeface="Arial MT"/>
                <a:cs typeface="Arial MT"/>
              </a:rPr>
              <a:t>are</a:t>
            </a:r>
            <a:r>
              <a:rPr sz="2450" spc="-60" dirty="0">
                <a:solidFill>
                  <a:srgbClr val="111111"/>
                </a:solidFill>
                <a:latin typeface="Arial MT"/>
                <a:cs typeface="Arial MT"/>
              </a:rPr>
              <a:t> </a:t>
            </a:r>
            <a:r>
              <a:rPr sz="2450" dirty="0">
                <a:solidFill>
                  <a:srgbClr val="111111"/>
                </a:solidFill>
                <a:latin typeface="Arial MT"/>
                <a:cs typeface="Arial MT"/>
              </a:rPr>
              <a:t>observed</a:t>
            </a:r>
            <a:r>
              <a:rPr sz="2450" spc="-35" dirty="0">
                <a:solidFill>
                  <a:srgbClr val="111111"/>
                </a:solidFill>
                <a:latin typeface="Arial MT"/>
                <a:cs typeface="Arial MT"/>
              </a:rPr>
              <a:t> </a:t>
            </a:r>
            <a:r>
              <a:rPr sz="2450" dirty="0">
                <a:solidFill>
                  <a:srgbClr val="131313"/>
                </a:solidFill>
                <a:latin typeface="Arial MT"/>
                <a:cs typeface="Arial MT"/>
              </a:rPr>
              <a:t>in</a:t>
            </a:r>
            <a:r>
              <a:rPr sz="2450" spc="-135" dirty="0">
                <a:solidFill>
                  <a:srgbClr val="131313"/>
                </a:solidFill>
                <a:latin typeface="Arial MT"/>
                <a:cs typeface="Arial MT"/>
              </a:rPr>
              <a:t> </a:t>
            </a:r>
            <a:r>
              <a:rPr sz="2450" dirty="0">
                <a:solidFill>
                  <a:srgbClr val="131313"/>
                </a:solidFill>
                <a:latin typeface="Arial MT"/>
                <a:cs typeface="Arial MT"/>
              </a:rPr>
              <a:t>more</a:t>
            </a:r>
            <a:r>
              <a:rPr sz="2450" spc="-35" dirty="0">
                <a:solidFill>
                  <a:srgbClr val="131313"/>
                </a:solidFill>
                <a:latin typeface="Arial MT"/>
                <a:cs typeface="Arial MT"/>
              </a:rPr>
              <a:t> </a:t>
            </a:r>
            <a:r>
              <a:rPr sz="2450" dirty="0">
                <a:solidFill>
                  <a:srgbClr val="111111"/>
                </a:solidFill>
                <a:latin typeface="Arial MT"/>
                <a:cs typeface="Arial MT"/>
              </a:rPr>
              <a:t>niche</a:t>
            </a:r>
            <a:r>
              <a:rPr sz="2450" spc="-85" dirty="0">
                <a:solidFill>
                  <a:srgbClr val="111111"/>
                </a:solidFill>
                <a:latin typeface="Arial MT"/>
                <a:cs typeface="Arial MT"/>
              </a:rPr>
              <a:t> </a:t>
            </a:r>
            <a:r>
              <a:rPr sz="2450" dirty="0">
                <a:solidFill>
                  <a:srgbClr val="0F0F0F"/>
                </a:solidFill>
                <a:latin typeface="Arial MT"/>
                <a:cs typeface="Arial MT"/>
              </a:rPr>
              <a:t>categories</a:t>
            </a:r>
            <a:r>
              <a:rPr sz="2450" spc="85" dirty="0">
                <a:solidFill>
                  <a:srgbClr val="0F0F0F"/>
                </a:solidFill>
                <a:latin typeface="Arial MT"/>
                <a:cs typeface="Arial MT"/>
              </a:rPr>
              <a:t> </a:t>
            </a:r>
            <a:r>
              <a:rPr sz="2450" spc="-20" dirty="0">
                <a:solidFill>
                  <a:srgbClr val="0F0F0F"/>
                </a:solidFill>
                <a:latin typeface="Arial MT"/>
                <a:cs typeface="Arial MT"/>
              </a:rPr>
              <a:t>such</a:t>
            </a:r>
            <a:endParaRPr sz="2450">
              <a:latin typeface="Arial MT"/>
              <a:cs typeface="Arial MT"/>
            </a:endParaRPr>
          </a:p>
          <a:p>
            <a:pPr marL="23495">
              <a:lnSpc>
                <a:spcPct val="100000"/>
              </a:lnSpc>
              <a:spcBef>
                <a:spcPts val="110"/>
              </a:spcBef>
            </a:pPr>
            <a:r>
              <a:rPr sz="2500" dirty="0">
                <a:solidFill>
                  <a:srgbClr val="111111"/>
                </a:solidFill>
                <a:latin typeface="Arial MT"/>
                <a:cs typeface="Arial MT"/>
              </a:rPr>
              <a:t>as</a:t>
            </a:r>
            <a:r>
              <a:rPr sz="2500" spc="-80" dirty="0">
                <a:solidFill>
                  <a:srgbClr val="111111"/>
                </a:solidFill>
                <a:latin typeface="Arial MT"/>
                <a:cs typeface="Arial MT"/>
              </a:rPr>
              <a:t> </a:t>
            </a:r>
            <a:r>
              <a:rPr sz="2500" dirty="0">
                <a:solidFill>
                  <a:srgbClr val="111111"/>
                </a:solidFill>
                <a:latin typeface="Arial MT"/>
                <a:cs typeface="Arial MT"/>
              </a:rPr>
              <a:t>Dance,</a:t>
            </a:r>
            <a:r>
              <a:rPr sz="2500" spc="15" dirty="0">
                <a:solidFill>
                  <a:srgbClr val="111111"/>
                </a:solidFill>
                <a:latin typeface="Arial MT"/>
                <a:cs typeface="Arial MT"/>
              </a:rPr>
              <a:t> </a:t>
            </a:r>
            <a:r>
              <a:rPr sz="2500" dirty="0">
                <a:solidFill>
                  <a:srgbClr val="111111"/>
                </a:solidFill>
                <a:latin typeface="Arial MT"/>
                <a:cs typeface="Arial MT"/>
              </a:rPr>
              <a:t>Theater,</a:t>
            </a:r>
            <a:r>
              <a:rPr sz="2500" spc="-35" dirty="0">
                <a:solidFill>
                  <a:srgbClr val="111111"/>
                </a:solidFill>
                <a:latin typeface="Arial MT"/>
                <a:cs typeface="Arial MT"/>
              </a:rPr>
              <a:t> </a:t>
            </a:r>
            <a:r>
              <a:rPr sz="2500" dirty="0">
                <a:solidFill>
                  <a:srgbClr val="131313"/>
                </a:solidFill>
                <a:latin typeface="Arial MT"/>
                <a:cs typeface="Arial MT"/>
              </a:rPr>
              <a:t>and</a:t>
            </a:r>
            <a:r>
              <a:rPr sz="2500" spc="-75" dirty="0">
                <a:solidFill>
                  <a:srgbClr val="131313"/>
                </a:solidFill>
                <a:latin typeface="Arial MT"/>
                <a:cs typeface="Arial MT"/>
              </a:rPr>
              <a:t> </a:t>
            </a:r>
            <a:r>
              <a:rPr sz="2500" spc="45" dirty="0">
                <a:solidFill>
                  <a:srgbClr val="111111"/>
                </a:solidFill>
                <a:latin typeface="Arial MT"/>
                <a:cs typeface="Arial MT"/>
              </a:rPr>
              <a:t>Comics.</a:t>
            </a:r>
            <a:r>
              <a:rPr sz="2500" spc="20" dirty="0">
                <a:solidFill>
                  <a:srgbClr val="111111"/>
                </a:solidFill>
                <a:latin typeface="Arial MT"/>
                <a:cs typeface="Arial MT"/>
              </a:rPr>
              <a:t> </a:t>
            </a:r>
            <a:r>
              <a:rPr sz="2500" dirty="0">
                <a:solidFill>
                  <a:srgbClr val="131313"/>
                </a:solidFill>
                <a:latin typeface="Arial MT"/>
                <a:cs typeface="Arial MT"/>
              </a:rPr>
              <a:t>This </a:t>
            </a:r>
            <a:r>
              <a:rPr sz="2500" spc="-20" dirty="0">
                <a:solidFill>
                  <a:srgbClr val="111111"/>
                </a:solidFill>
                <a:latin typeface="Arial MT"/>
                <a:cs typeface="Arial MT"/>
              </a:rPr>
              <a:t>suggests</a:t>
            </a:r>
            <a:r>
              <a:rPr sz="2500" spc="15" dirty="0">
                <a:solidFill>
                  <a:srgbClr val="111111"/>
                </a:solidFill>
                <a:latin typeface="Arial MT"/>
                <a:cs typeface="Arial MT"/>
              </a:rPr>
              <a:t> </a:t>
            </a:r>
            <a:r>
              <a:rPr sz="2500" spc="-10" dirty="0">
                <a:solidFill>
                  <a:srgbClr val="131313"/>
                </a:solidFill>
                <a:latin typeface="Arial MT"/>
                <a:cs typeface="Arial MT"/>
              </a:rPr>
              <a:t>that</a:t>
            </a:r>
            <a:r>
              <a:rPr sz="2500" spc="15" dirty="0">
                <a:solidFill>
                  <a:srgbClr val="131313"/>
                </a:solidFill>
                <a:latin typeface="Arial MT"/>
                <a:cs typeface="Arial MT"/>
              </a:rPr>
              <a:t> </a:t>
            </a:r>
            <a:r>
              <a:rPr sz="2500" dirty="0">
                <a:solidFill>
                  <a:srgbClr val="0F0F0F"/>
                </a:solidFill>
                <a:latin typeface="Arial MT"/>
                <a:cs typeface="Arial MT"/>
              </a:rPr>
              <a:t>less</a:t>
            </a:r>
            <a:r>
              <a:rPr sz="2500" spc="-50" dirty="0">
                <a:solidFill>
                  <a:srgbClr val="0F0F0F"/>
                </a:solidFill>
                <a:latin typeface="Arial MT"/>
                <a:cs typeface="Arial MT"/>
              </a:rPr>
              <a:t> </a:t>
            </a:r>
            <a:r>
              <a:rPr sz="2500" spc="-10" dirty="0">
                <a:solidFill>
                  <a:srgbClr val="0F0F0F"/>
                </a:solidFill>
                <a:latin typeface="Arial MT"/>
                <a:cs typeface="Arial MT"/>
              </a:rPr>
              <a:t>crowded</a:t>
            </a:r>
            <a:endParaRPr sz="2500">
              <a:latin typeface="Arial MT"/>
              <a:cs typeface="Arial MT"/>
            </a:endParaRPr>
          </a:p>
          <a:p>
            <a:pPr marL="22860">
              <a:lnSpc>
                <a:spcPct val="100000"/>
              </a:lnSpc>
              <a:spcBef>
                <a:spcPts val="125"/>
              </a:spcBef>
            </a:pPr>
            <a:r>
              <a:rPr sz="2450" spc="-10" dirty="0">
                <a:solidFill>
                  <a:srgbClr val="0F0F0F"/>
                </a:solidFill>
                <a:latin typeface="Arial MT"/>
                <a:cs typeface="Arial MT"/>
              </a:rPr>
              <a:t>categories</a:t>
            </a:r>
            <a:r>
              <a:rPr sz="2450" spc="35" dirty="0">
                <a:solidFill>
                  <a:srgbClr val="0F0F0F"/>
                </a:solidFill>
                <a:latin typeface="Arial MT"/>
                <a:cs typeface="Arial MT"/>
              </a:rPr>
              <a:t> </a:t>
            </a:r>
            <a:r>
              <a:rPr sz="2450" dirty="0">
                <a:solidFill>
                  <a:srgbClr val="111111"/>
                </a:solidFill>
                <a:latin typeface="Arial MT"/>
                <a:cs typeface="Arial MT"/>
              </a:rPr>
              <a:t>may</a:t>
            </a:r>
            <a:r>
              <a:rPr sz="2450" spc="-90" dirty="0">
                <a:solidFill>
                  <a:srgbClr val="111111"/>
                </a:solidFill>
                <a:latin typeface="Arial MT"/>
                <a:cs typeface="Arial MT"/>
              </a:rPr>
              <a:t> </a:t>
            </a:r>
            <a:r>
              <a:rPr sz="2450" dirty="0">
                <a:solidFill>
                  <a:srgbClr val="0F0F0F"/>
                </a:solidFill>
                <a:latin typeface="Arial MT"/>
                <a:cs typeface="Arial MT"/>
              </a:rPr>
              <a:t>offer</a:t>
            </a:r>
            <a:r>
              <a:rPr sz="2450" spc="-65" dirty="0">
                <a:solidFill>
                  <a:srgbClr val="0F0F0F"/>
                </a:solidFill>
                <a:latin typeface="Arial MT"/>
                <a:cs typeface="Arial MT"/>
              </a:rPr>
              <a:t> </a:t>
            </a:r>
            <a:r>
              <a:rPr sz="2450" dirty="0">
                <a:solidFill>
                  <a:srgbClr val="131313"/>
                </a:solidFill>
                <a:latin typeface="Arial MT"/>
                <a:cs typeface="Arial MT"/>
              </a:rPr>
              <a:t>better </a:t>
            </a:r>
            <a:r>
              <a:rPr sz="2450" dirty="0">
                <a:solidFill>
                  <a:srgbClr val="0F0F0F"/>
                </a:solidFill>
                <a:latin typeface="Arial MT"/>
                <a:cs typeface="Arial MT"/>
              </a:rPr>
              <a:t>opportunities</a:t>
            </a:r>
            <a:r>
              <a:rPr sz="2450" spc="75" dirty="0">
                <a:solidFill>
                  <a:srgbClr val="0F0F0F"/>
                </a:solidFill>
                <a:latin typeface="Arial MT"/>
                <a:cs typeface="Arial MT"/>
              </a:rPr>
              <a:t> </a:t>
            </a:r>
            <a:r>
              <a:rPr sz="2450" dirty="0">
                <a:solidFill>
                  <a:srgbClr val="111111"/>
                </a:solidFill>
                <a:latin typeface="Arial MT"/>
                <a:cs typeface="Arial MT"/>
              </a:rPr>
              <a:t>for</a:t>
            </a:r>
            <a:r>
              <a:rPr sz="2450" spc="-90" dirty="0">
                <a:solidFill>
                  <a:srgbClr val="111111"/>
                </a:solidFill>
                <a:latin typeface="Arial MT"/>
                <a:cs typeface="Arial MT"/>
              </a:rPr>
              <a:t> </a:t>
            </a:r>
            <a:r>
              <a:rPr sz="2450" dirty="0">
                <a:solidFill>
                  <a:srgbClr val="111111"/>
                </a:solidFill>
                <a:latin typeface="Arial MT"/>
                <a:cs typeface="Arial MT"/>
              </a:rPr>
              <a:t>campaign</a:t>
            </a:r>
            <a:r>
              <a:rPr sz="2450" spc="45" dirty="0">
                <a:solidFill>
                  <a:srgbClr val="111111"/>
                </a:solidFill>
                <a:latin typeface="Arial MT"/>
                <a:cs typeface="Arial MT"/>
              </a:rPr>
              <a:t> </a:t>
            </a:r>
            <a:r>
              <a:rPr sz="2450" spc="-10" dirty="0">
                <a:solidFill>
                  <a:srgbClr val="0F0F0F"/>
                </a:solidFill>
                <a:latin typeface="Arial MT"/>
                <a:cs typeface="Arial MT"/>
              </a:rPr>
              <a:t>success.</a:t>
            </a:r>
            <a:endParaRPr sz="2450">
              <a:latin typeface="Arial MT"/>
              <a:cs typeface="Arial MT"/>
            </a:endParaRPr>
          </a:p>
          <a:p>
            <a:pPr>
              <a:lnSpc>
                <a:spcPct val="100000"/>
              </a:lnSpc>
              <a:spcBef>
                <a:spcPts val="215"/>
              </a:spcBef>
            </a:pPr>
            <a:endParaRPr sz="2450">
              <a:latin typeface="Arial MT"/>
              <a:cs typeface="Arial MT"/>
            </a:endParaRPr>
          </a:p>
          <a:p>
            <a:pPr marL="377825" indent="-352425">
              <a:lnSpc>
                <a:spcPct val="100000"/>
              </a:lnSpc>
              <a:spcBef>
                <a:spcPts val="5"/>
              </a:spcBef>
              <a:buAutoNum type="arabicPeriod" startAt="2"/>
              <a:tabLst>
                <a:tab pos="377825" algn="l"/>
              </a:tabLst>
            </a:pPr>
            <a:r>
              <a:rPr sz="2550" dirty="0">
                <a:solidFill>
                  <a:srgbClr val="111111"/>
                </a:solidFill>
                <a:latin typeface="Arial MT"/>
                <a:cs typeface="Arial MT"/>
              </a:rPr>
              <a:t>Average</a:t>
            </a:r>
            <a:r>
              <a:rPr sz="2550" spc="-45" dirty="0">
                <a:solidFill>
                  <a:srgbClr val="111111"/>
                </a:solidFill>
                <a:latin typeface="Arial MT"/>
                <a:cs typeface="Arial MT"/>
              </a:rPr>
              <a:t> </a:t>
            </a:r>
            <a:r>
              <a:rPr sz="2550" dirty="0">
                <a:solidFill>
                  <a:srgbClr val="131313"/>
                </a:solidFill>
                <a:latin typeface="Arial MT"/>
                <a:cs typeface="Arial MT"/>
              </a:rPr>
              <a:t>Pledge</a:t>
            </a:r>
            <a:r>
              <a:rPr sz="2550" spc="-110" dirty="0">
                <a:solidFill>
                  <a:srgbClr val="131313"/>
                </a:solidFill>
                <a:latin typeface="Arial MT"/>
                <a:cs typeface="Arial MT"/>
              </a:rPr>
              <a:t> </a:t>
            </a:r>
            <a:r>
              <a:rPr sz="2550" spc="55" dirty="0">
                <a:solidFill>
                  <a:srgbClr val="0F0F0F"/>
                </a:solidFill>
                <a:latin typeface="Arial MT"/>
                <a:cs typeface="Arial MT"/>
              </a:rPr>
              <a:t>Insights</a:t>
            </a:r>
            <a:endParaRPr sz="2550">
              <a:latin typeface="Arial MT"/>
              <a:cs typeface="Arial MT"/>
            </a:endParaRPr>
          </a:p>
          <a:p>
            <a:pPr marL="19685" marR="5080" indent="5080">
              <a:lnSpc>
                <a:spcPts val="3050"/>
              </a:lnSpc>
              <a:spcBef>
                <a:spcPts val="150"/>
              </a:spcBef>
              <a:tabLst>
                <a:tab pos="3553460" algn="l"/>
                <a:tab pos="5327650" algn="l"/>
              </a:tabLst>
            </a:pPr>
            <a:r>
              <a:rPr sz="2550" spc="-60" dirty="0">
                <a:solidFill>
                  <a:srgbClr val="0F0F0F"/>
                </a:solidFill>
                <a:latin typeface="Arial MT"/>
                <a:cs typeface="Arial MT"/>
              </a:rPr>
              <a:t>Campaigns</a:t>
            </a:r>
            <a:r>
              <a:rPr sz="2550" spc="25" dirty="0">
                <a:solidFill>
                  <a:srgbClr val="0F0F0F"/>
                </a:solidFill>
                <a:latin typeface="Arial MT"/>
                <a:cs typeface="Arial MT"/>
              </a:rPr>
              <a:t> </a:t>
            </a:r>
            <a:r>
              <a:rPr sz="2550" spc="-25" dirty="0">
                <a:solidFill>
                  <a:srgbClr val="0F0F0F"/>
                </a:solidFill>
                <a:latin typeface="Arial MT"/>
                <a:cs typeface="Arial MT"/>
              </a:rPr>
              <a:t>that</a:t>
            </a:r>
            <a:r>
              <a:rPr sz="2550" spc="-5" dirty="0">
                <a:solidFill>
                  <a:srgbClr val="0F0F0F"/>
                </a:solidFill>
                <a:latin typeface="Arial MT"/>
                <a:cs typeface="Arial MT"/>
              </a:rPr>
              <a:t> </a:t>
            </a:r>
            <a:r>
              <a:rPr sz="2550" spc="-35" dirty="0">
                <a:solidFill>
                  <a:srgbClr val="111111"/>
                </a:solidFill>
                <a:latin typeface="Arial MT"/>
                <a:cs typeface="Arial MT"/>
              </a:rPr>
              <a:t>utilize</a:t>
            </a:r>
            <a:r>
              <a:rPr sz="2550" spc="-15" dirty="0">
                <a:solidFill>
                  <a:srgbClr val="111111"/>
                </a:solidFill>
                <a:latin typeface="Arial MT"/>
                <a:cs typeface="Arial MT"/>
              </a:rPr>
              <a:t> </a:t>
            </a:r>
            <a:r>
              <a:rPr sz="2550" dirty="0">
                <a:solidFill>
                  <a:srgbClr val="0F0F0F"/>
                </a:solidFill>
                <a:latin typeface="Arial MT"/>
                <a:cs typeface="Arial MT"/>
              </a:rPr>
              <a:t>visual</a:t>
            </a:r>
            <a:r>
              <a:rPr sz="2550" spc="-45" dirty="0">
                <a:solidFill>
                  <a:srgbClr val="0F0F0F"/>
                </a:solidFill>
                <a:latin typeface="Arial MT"/>
                <a:cs typeface="Arial MT"/>
              </a:rPr>
              <a:t> </a:t>
            </a:r>
            <a:r>
              <a:rPr sz="2550" spc="-10" dirty="0">
                <a:solidFill>
                  <a:srgbClr val="111111"/>
                </a:solidFill>
                <a:latin typeface="Arial MT"/>
                <a:cs typeface="Arial MT"/>
              </a:rPr>
              <a:t>media</a:t>
            </a:r>
            <a:r>
              <a:rPr sz="2550" dirty="0">
                <a:solidFill>
                  <a:srgbClr val="111111"/>
                </a:solidFill>
                <a:latin typeface="Arial MT"/>
                <a:cs typeface="Arial MT"/>
              </a:rPr>
              <a:t>	</a:t>
            </a:r>
            <a:r>
              <a:rPr sz="2550" spc="-35" dirty="0">
                <a:solidFill>
                  <a:srgbClr val="111111"/>
                </a:solidFill>
                <a:latin typeface="Arial MT"/>
                <a:cs typeface="Arial MT"/>
              </a:rPr>
              <a:t>such</a:t>
            </a:r>
            <a:r>
              <a:rPr sz="2550" spc="-90" dirty="0">
                <a:solidFill>
                  <a:srgbClr val="111111"/>
                </a:solidFill>
                <a:latin typeface="Arial MT"/>
                <a:cs typeface="Arial MT"/>
              </a:rPr>
              <a:t> </a:t>
            </a:r>
            <a:r>
              <a:rPr sz="2550" dirty="0">
                <a:solidFill>
                  <a:srgbClr val="111111"/>
                </a:solidFill>
                <a:latin typeface="Arial MT"/>
                <a:cs typeface="Arial MT"/>
              </a:rPr>
              <a:t>as</a:t>
            </a:r>
            <a:r>
              <a:rPr sz="2550" spc="-125" dirty="0">
                <a:solidFill>
                  <a:srgbClr val="111111"/>
                </a:solidFill>
                <a:latin typeface="Arial MT"/>
                <a:cs typeface="Arial MT"/>
              </a:rPr>
              <a:t> </a:t>
            </a:r>
            <a:r>
              <a:rPr sz="2550" spc="-50" dirty="0">
                <a:solidFill>
                  <a:srgbClr val="111111"/>
                </a:solidFill>
                <a:latin typeface="Arial MT"/>
                <a:cs typeface="Arial MT"/>
              </a:rPr>
              <a:t>videos,</a:t>
            </a:r>
            <a:r>
              <a:rPr sz="2550" spc="-65" dirty="0">
                <a:solidFill>
                  <a:srgbClr val="111111"/>
                </a:solidFill>
                <a:latin typeface="Arial MT"/>
                <a:cs typeface="Arial MT"/>
              </a:rPr>
              <a:t> </a:t>
            </a:r>
            <a:r>
              <a:rPr sz="2550" spc="-75" dirty="0">
                <a:solidFill>
                  <a:srgbClr val="0F0F0F"/>
                </a:solidFill>
                <a:latin typeface="Arial MT"/>
                <a:cs typeface="Arial MT"/>
              </a:rPr>
              <a:t>high-</a:t>
            </a:r>
            <a:r>
              <a:rPr sz="2550" spc="-10" dirty="0">
                <a:solidFill>
                  <a:srgbClr val="0F0F0F"/>
                </a:solidFill>
                <a:latin typeface="Arial MT"/>
                <a:cs typeface="Arial MT"/>
              </a:rPr>
              <a:t>quality </a:t>
            </a:r>
            <a:r>
              <a:rPr sz="2550" spc="-45" dirty="0">
                <a:solidFill>
                  <a:srgbClr val="0F0F0F"/>
                </a:solidFill>
                <a:latin typeface="Arial MT"/>
                <a:cs typeface="Arial MT"/>
              </a:rPr>
              <a:t>images,</a:t>
            </a:r>
            <a:r>
              <a:rPr sz="2550" spc="-105" dirty="0">
                <a:solidFill>
                  <a:srgbClr val="0F0F0F"/>
                </a:solidFill>
                <a:latin typeface="Arial MT"/>
                <a:cs typeface="Arial MT"/>
              </a:rPr>
              <a:t> </a:t>
            </a:r>
            <a:r>
              <a:rPr sz="2550" spc="-40" dirty="0">
                <a:solidFill>
                  <a:srgbClr val="111111"/>
                </a:solidFill>
                <a:latin typeface="Arial MT"/>
                <a:cs typeface="Arial MT"/>
              </a:rPr>
              <a:t>and</a:t>
            </a:r>
            <a:r>
              <a:rPr sz="2550" spc="-140" dirty="0">
                <a:solidFill>
                  <a:srgbClr val="111111"/>
                </a:solidFill>
                <a:latin typeface="Arial MT"/>
                <a:cs typeface="Arial MT"/>
              </a:rPr>
              <a:t> </a:t>
            </a:r>
            <a:r>
              <a:rPr sz="2550" spc="-10" dirty="0">
                <a:solidFill>
                  <a:srgbClr val="0F0F0F"/>
                </a:solidFill>
                <a:latin typeface="Arial MT"/>
                <a:cs typeface="Arial MT"/>
              </a:rPr>
              <a:t>prototypes</a:t>
            </a:r>
            <a:r>
              <a:rPr sz="2550" dirty="0">
                <a:solidFill>
                  <a:srgbClr val="0F0F0F"/>
                </a:solidFill>
                <a:latin typeface="Arial MT"/>
                <a:cs typeface="Arial MT"/>
              </a:rPr>
              <a:t>	</a:t>
            </a:r>
            <a:r>
              <a:rPr sz="2550" spc="-45" dirty="0">
                <a:solidFill>
                  <a:srgbClr val="111111"/>
                </a:solidFill>
                <a:latin typeface="Arial MT"/>
                <a:cs typeface="Arial MT"/>
              </a:rPr>
              <a:t>tend</a:t>
            </a:r>
            <a:r>
              <a:rPr sz="2550" spc="-60" dirty="0">
                <a:solidFill>
                  <a:srgbClr val="111111"/>
                </a:solidFill>
                <a:latin typeface="Arial MT"/>
                <a:cs typeface="Arial MT"/>
              </a:rPr>
              <a:t> </a:t>
            </a:r>
            <a:r>
              <a:rPr sz="2550" dirty="0">
                <a:solidFill>
                  <a:srgbClr val="131313"/>
                </a:solidFill>
                <a:latin typeface="Arial MT"/>
                <a:cs typeface="Arial MT"/>
              </a:rPr>
              <a:t>to</a:t>
            </a:r>
            <a:r>
              <a:rPr sz="2550" spc="5" dirty="0">
                <a:solidFill>
                  <a:srgbClr val="131313"/>
                </a:solidFill>
                <a:latin typeface="Arial MT"/>
                <a:cs typeface="Arial MT"/>
              </a:rPr>
              <a:t> </a:t>
            </a:r>
            <a:r>
              <a:rPr sz="2550" spc="-50" dirty="0">
                <a:solidFill>
                  <a:srgbClr val="0F0F0F"/>
                </a:solidFill>
                <a:latin typeface="Arial MT"/>
                <a:cs typeface="Arial MT"/>
              </a:rPr>
              <a:t>receive</a:t>
            </a:r>
            <a:r>
              <a:rPr sz="2550" spc="50" dirty="0">
                <a:solidFill>
                  <a:srgbClr val="0F0F0F"/>
                </a:solidFill>
                <a:latin typeface="Arial MT"/>
                <a:cs typeface="Arial MT"/>
              </a:rPr>
              <a:t> </a:t>
            </a:r>
            <a:r>
              <a:rPr sz="2550" spc="60" dirty="0">
                <a:solidFill>
                  <a:srgbClr val="0F0F0F"/>
                </a:solidFill>
                <a:latin typeface="Arial MT"/>
                <a:cs typeface="Arial MT"/>
              </a:rPr>
              <a:t>significantly</a:t>
            </a:r>
            <a:r>
              <a:rPr sz="2550" spc="170" dirty="0">
                <a:solidFill>
                  <a:srgbClr val="0F0F0F"/>
                </a:solidFill>
                <a:latin typeface="Arial MT"/>
                <a:cs typeface="Arial MT"/>
              </a:rPr>
              <a:t> </a:t>
            </a:r>
            <a:r>
              <a:rPr sz="2550" dirty="0">
                <a:solidFill>
                  <a:srgbClr val="131313"/>
                </a:solidFill>
                <a:latin typeface="Arial MT"/>
                <a:cs typeface="Arial MT"/>
              </a:rPr>
              <a:t>higher</a:t>
            </a:r>
            <a:r>
              <a:rPr sz="2550" spc="114" dirty="0">
                <a:solidFill>
                  <a:srgbClr val="131313"/>
                </a:solidFill>
                <a:latin typeface="Arial MT"/>
                <a:cs typeface="Arial MT"/>
              </a:rPr>
              <a:t> </a:t>
            </a:r>
            <a:r>
              <a:rPr sz="2550" spc="-10" dirty="0">
                <a:solidFill>
                  <a:srgbClr val="111111"/>
                </a:solidFill>
                <a:latin typeface="Arial MT"/>
                <a:cs typeface="Arial MT"/>
              </a:rPr>
              <a:t>pledge </a:t>
            </a:r>
            <a:r>
              <a:rPr sz="2550" dirty="0">
                <a:solidFill>
                  <a:srgbClr val="0F0F0F"/>
                </a:solidFill>
                <a:latin typeface="Arial MT"/>
                <a:cs typeface="Arial MT"/>
              </a:rPr>
              <a:t>amounts.</a:t>
            </a:r>
            <a:r>
              <a:rPr sz="2550" spc="-10" dirty="0">
                <a:solidFill>
                  <a:srgbClr val="0F0F0F"/>
                </a:solidFill>
                <a:latin typeface="Arial MT"/>
                <a:cs typeface="Arial MT"/>
              </a:rPr>
              <a:t> </a:t>
            </a:r>
            <a:r>
              <a:rPr sz="2550" spc="-20" dirty="0">
                <a:solidFill>
                  <a:srgbClr val="111111"/>
                </a:solidFill>
                <a:latin typeface="Arial MT"/>
                <a:cs typeface="Arial MT"/>
              </a:rPr>
              <a:t>This</a:t>
            </a:r>
            <a:r>
              <a:rPr sz="2550" spc="-110" dirty="0">
                <a:solidFill>
                  <a:srgbClr val="111111"/>
                </a:solidFill>
                <a:latin typeface="Arial MT"/>
                <a:cs typeface="Arial MT"/>
              </a:rPr>
              <a:t> </a:t>
            </a:r>
            <a:r>
              <a:rPr sz="2550" spc="-40" dirty="0">
                <a:solidFill>
                  <a:srgbClr val="0F0F0F"/>
                </a:solidFill>
                <a:latin typeface="Arial MT"/>
                <a:cs typeface="Arial MT"/>
              </a:rPr>
              <a:t>highlights </a:t>
            </a:r>
            <a:r>
              <a:rPr sz="2550" spc="-10" dirty="0">
                <a:solidFill>
                  <a:srgbClr val="111111"/>
                </a:solidFill>
                <a:latin typeface="Arial MT"/>
                <a:cs typeface="Arial MT"/>
              </a:rPr>
              <a:t>the</a:t>
            </a:r>
            <a:r>
              <a:rPr sz="2550" spc="-125" dirty="0">
                <a:solidFill>
                  <a:srgbClr val="111111"/>
                </a:solidFill>
                <a:latin typeface="Arial MT"/>
                <a:cs typeface="Arial MT"/>
              </a:rPr>
              <a:t> </a:t>
            </a:r>
            <a:r>
              <a:rPr sz="2550" spc="-45" dirty="0">
                <a:solidFill>
                  <a:srgbClr val="0C0C0C"/>
                </a:solidFill>
                <a:latin typeface="Arial MT"/>
                <a:cs typeface="Arial MT"/>
              </a:rPr>
              <a:t>importance</a:t>
            </a:r>
            <a:r>
              <a:rPr sz="2550" spc="5" dirty="0">
                <a:solidFill>
                  <a:srgbClr val="0C0C0C"/>
                </a:solidFill>
                <a:latin typeface="Arial MT"/>
                <a:cs typeface="Arial MT"/>
              </a:rPr>
              <a:t> </a:t>
            </a:r>
            <a:r>
              <a:rPr sz="2550" dirty="0">
                <a:solidFill>
                  <a:srgbClr val="131313"/>
                </a:solidFill>
                <a:latin typeface="Arial MT"/>
                <a:cs typeface="Arial MT"/>
              </a:rPr>
              <a:t>of</a:t>
            </a:r>
            <a:r>
              <a:rPr sz="2550" spc="-10" dirty="0">
                <a:solidFill>
                  <a:srgbClr val="131313"/>
                </a:solidFill>
                <a:latin typeface="Arial MT"/>
                <a:cs typeface="Arial MT"/>
              </a:rPr>
              <a:t> </a:t>
            </a:r>
            <a:r>
              <a:rPr sz="2550" spc="-60" dirty="0">
                <a:solidFill>
                  <a:srgbClr val="111111"/>
                </a:solidFill>
                <a:latin typeface="Arial MT"/>
                <a:cs typeface="Arial MT"/>
              </a:rPr>
              <a:t>engaging</a:t>
            </a:r>
            <a:r>
              <a:rPr sz="2550" spc="35" dirty="0">
                <a:solidFill>
                  <a:srgbClr val="111111"/>
                </a:solidFill>
                <a:latin typeface="Arial MT"/>
                <a:cs typeface="Arial MT"/>
              </a:rPr>
              <a:t> </a:t>
            </a:r>
            <a:r>
              <a:rPr sz="2550" spc="-50" dirty="0">
                <a:solidFill>
                  <a:srgbClr val="0F0F0F"/>
                </a:solidFill>
                <a:latin typeface="Arial MT"/>
                <a:cs typeface="Arial MT"/>
              </a:rPr>
              <a:t>content</a:t>
            </a:r>
            <a:r>
              <a:rPr sz="2550" spc="5" dirty="0">
                <a:solidFill>
                  <a:srgbClr val="0F0F0F"/>
                </a:solidFill>
                <a:latin typeface="Arial MT"/>
                <a:cs typeface="Arial MT"/>
              </a:rPr>
              <a:t> </a:t>
            </a:r>
            <a:r>
              <a:rPr sz="2550" dirty="0">
                <a:solidFill>
                  <a:srgbClr val="151515"/>
                </a:solidFill>
                <a:latin typeface="Arial MT"/>
                <a:cs typeface="Arial MT"/>
              </a:rPr>
              <a:t>in</a:t>
            </a:r>
            <a:r>
              <a:rPr sz="2550" spc="-165" dirty="0">
                <a:solidFill>
                  <a:srgbClr val="151515"/>
                </a:solidFill>
                <a:latin typeface="Arial MT"/>
                <a:cs typeface="Arial MT"/>
              </a:rPr>
              <a:t> </a:t>
            </a:r>
            <a:r>
              <a:rPr sz="2550" spc="-35" dirty="0">
                <a:solidFill>
                  <a:srgbClr val="111111"/>
                </a:solidFill>
                <a:latin typeface="Arial MT"/>
                <a:cs typeface="Arial MT"/>
              </a:rPr>
              <a:t>building </a:t>
            </a:r>
            <a:r>
              <a:rPr sz="2550" spc="-30" dirty="0">
                <a:solidFill>
                  <a:srgbClr val="111111"/>
                </a:solidFill>
                <a:latin typeface="Arial MT"/>
                <a:cs typeface="Arial MT"/>
              </a:rPr>
              <a:t>trust</a:t>
            </a:r>
            <a:r>
              <a:rPr sz="2550" spc="-110" dirty="0">
                <a:solidFill>
                  <a:srgbClr val="111111"/>
                </a:solidFill>
                <a:latin typeface="Arial MT"/>
                <a:cs typeface="Arial MT"/>
              </a:rPr>
              <a:t> </a:t>
            </a:r>
            <a:r>
              <a:rPr sz="2550" spc="-30" dirty="0">
                <a:solidFill>
                  <a:srgbClr val="0F0F0F"/>
                </a:solidFill>
                <a:latin typeface="Arial MT"/>
                <a:cs typeface="Arial MT"/>
              </a:rPr>
              <a:t>and</a:t>
            </a:r>
            <a:r>
              <a:rPr sz="2550" spc="-150" dirty="0">
                <a:solidFill>
                  <a:srgbClr val="0F0F0F"/>
                </a:solidFill>
                <a:latin typeface="Arial MT"/>
                <a:cs typeface="Arial MT"/>
              </a:rPr>
              <a:t> </a:t>
            </a:r>
            <a:r>
              <a:rPr sz="2550" spc="-45" dirty="0">
                <a:solidFill>
                  <a:srgbClr val="0F0F0F"/>
                </a:solidFill>
                <a:latin typeface="Arial MT"/>
                <a:cs typeface="Arial MT"/>
              </a:rPr>
              <a:t>attracting</a:t>
            </a:r>
            <a:r>
              <a:rPr sz="2550" spc="-60" dirty="0">
                <a:solidFill>
                  <a:srgbClr val="0F0F0F"/>
                </a:solidFill>
                <a:latin typeface="Arial MT"/>
                <a:cs typeface="Arial MT"/>
              </a:rPr>
              <a:t> </a:t>
            </a:r>
            <a:r>
              <a:rPr sz="2550" spc="-45" dirty="0">
                <a:solidFill>
                  <a:srgbClr val="111111"/>
                </a:solidFill>
                <a:latin typeface="Arial MT"/>
                <a:cs typeface="Arial MT"/>
              </a:rPr>
              <a:t>potential</a:t>
            </a:r>
            <a:r>
              <a:rPr sz="2550" spc="-80" dirty="0">
                <a:solidFill>
                  <a:srgbClr val="111111"/>
                </a:solidFill>
                <a:latin typeface="Arial MT"/>
                <a:cs typeface="Arial MT"/>
              </a:rPr>
              <a:t> </a:t>
            </a:r>
            <a:r>
              <a:rPr sz="2550" spc="-10" dirty="0">
                <a:solidFill>
                  <a:srgbClr val="0F0F0F"/>
                </a:solidFill>
                <a:latin typeface="Arial MT"/>
                <a:cs typeface="Arial MT"/>
              </a:rPr>
              <a:t>backers.</a:t>
            </a:r>
            <a:endParaRPr sz="2550">
              <a:latin typeface="Arial MT"/>
              <a:cs typeface="Arial MT"/>
            </a:endParaRPr>
          </a:p>
          <a:p>
            <a:pPr marL="360680" indent="-339725">
              <a:lnSpc>
                <a:spcPct val="100000"/>
              </a:lnSpc>
              <a:spcBef>
                <a:spcPts val="2890"/>
              </a:spcBef>
              <a:buClr>
                <a:srgbClr val="111111"/>
              </a:buClr>
              <a:buAutoNum type="arabicPeriod" startAt="3"/>
              <a:tabLst>
                <a:tab pos="360680" algn="l"/>
              </a:tabLst>
            </a:pPr>
            <a:r>
              <a:rPr sz="2650" dirty="0">
                <a:solidFill>
                  <a:srgbClr val="131313"/>
                </a:solidFill>
                <a:latin typeface="Arial MT"/>
                <a:cs typeface="Arial MT"/>
              </a:rPr>
              <a:t>Optimal</a:t>
            </a:r>
            <a:r>
              <a:rPr sz="2650" spc="-155" dirty="0">
                <a:solidFill>
                  <a:srgbClr val="131313"/>
                </a:solidFill>
                <a:latin typeface="Arial MT"/>
                <a:cs typeface="Arial MT"/>
              </a:rPr>
              <a:t> </a:t>
            </a:r>
            <a:r>
              <a:rPr sz="2650" spc="-10" dirty="0">
                <a:solidFill>
                  <a:srgbClr val="0F0F0F"/>
                </a:solidFill>
                <a:latin typeface="Arial MT"/>
                <a:cs typeface="Arial MT"/>
              </a:rPr>
              <a:t>Duration</a:t>
            </a:r>
            <a:endParaRPr sz="2650">
              <a:latin typeface="Arial MT"/>
              <a:cs typeface="Arial MT"/>
            </a:endParaRPr>
          </a:p>
          <a:p>
            <a:pPr marL="20320" marR="441959" indent="5080">
              <a:lnSpc>
                <a:spcPct val="100800"/>
              </a:lnSpc>
              <a:spcBef>
                <a:spcPts val="20"/>
              </a:spcBef>
            </a:pPr>
            <a:r>
              <a:rPr sz="2500" spc="-40" dirty="0">
                <a:solidFill>
                  <a:srgbClr val="111111"/>
                </a:solidFill>
                <a:latin typeface="Arial MT"/>
                <a:cs typeface="Arial MT"/>
              </a:rPr>
              <a:t>Campaigns</a:t>
            </a:r>
            <a:r>
              <a:rPr sz="2500" spc="120" dirty="0">
                <a:solidFill>
                  <a:srgbClr val="111111"/>
                </a:solidFill>
                <a:latin typeface="Arial MT"/>
                <a:cs typeface="Arial MT"/>
              </a:rPr>
              <a:t> </a:t>
            </a:r>
            <a:r>
              <a:rPr sz="2500" spc="-20" dirty="0">
                <a:solidFill>
                  <a:srgbClr val="0F0F0F"/>
                </a:solidFill>
                <a:latin typeface="Arial MT"/>
                <a:cs typeface="Arial MT"/>
              </a:rPr>
              <a:t>lasting</a:t>
            </a:r>
            <a:r>
              <a:rPr sz="2500" spc="-15" dirty="0">
                <a:solidFill>
                  <a:srgbClr val="0F0F0F"/>
                </a:solidFill>
                <a:latin typeface="Arial MT"/>
                <a:cs typeface="Arial MT"/>
              </a:rPr>
              <a:t> </a:t>
            </a:r>
            <a:r>
              <a:rPr sz="2500" spc="-10" dirty="0">
                <a:solidFill>
                  <a:srgbClr val="0F0F0F"/>
                </a:solidFill>
                <a:latin typeface="Arial MT"/>
                <a:cs typeface="Arial MT"/>
              </a:rPr>
              <a:t>between</a:t>
            </a:r>
            <a:r>
              <a:rPr sz="2500" spc="-55" dirty="0">
                <a:solidFill>
                  <a:srgbClr val="0F0F0F"/>
                </a:solidFill>
                <a:latin typeface="Arial MT"/>
                <a:cs typeface="Arial MT"/>
              </a:rPr>
              <a:t> </a:t>
            </a:r>
            <a:r>
              <a:rPr sz="2500" dirty="0">
                <a:solidFill>
                  <a:srgbClr val="0F0F0F"/>
                </a:solidFill>
                <a:latin typeface="Arial MT"/>
                <a:cs typeface="Arial MT"/>
              </a:rPr>
              <a:t>30</a:t>
            </a:r>
            <a:r>
              <a:rPr sz="2500" spc="-130" dirty="0">
                <a:solidFill>
                  <a:srgbClr val="0F0F0F"/>
                </a:solidFill>
                <a:latin typeface="Arial MT"/>
                <a:cs typeface="Arial MT"/>
              </a:rPr>
              <a:t> </a:t>
            </a:r>
            <a:r>
              <a:rPr sz="2500" spc="80" dirty="0">
                <a:solidFill>
                  <a:srgbClr val="111111"/>
                </a:solidFill>
                <a:latin typeface="Arial MT"/>
                <a:cs typeface="Arial MT"/>
              </a:rPr>
              <a:t>to</a:t>
            </a:r>
            <a:r>
              <a:rPr sz="2500" spc="-100" dirty="0">
                <a:solidFill>
                  <a:srgbClr val="111111"/>
                </a:solidFill>
                <a:latin typeface="Arial MT"/>
                <a:cs typeface="Arial MT"/>
              </a:rPr>
              <a:t> </a:t>
            </a:r>
            <a:r>
              <a:rPr sz="2500" dirty="0">
                <a:solidFill>
                  <a:srgbClr val="111111"/>
                </a:solidFill>
                <a:latin typeface="Arial MT"/>
                <a:cs typeface="Arial MT"/>
              </a:rPr>
              <a:t>35</a:t>
            </a:r>
            <a:r>
              <a:rPr sz="2500" spc="-105" dirty="0">
                <a:solidFill>
                  <a:srgbClr val="111111"/>
                </a:solidFill>
                <a:latin typeface="Arial MT"/>
                <a:cs typeface="Arial MT"/>
              </a:rPr>
              <a:t> </a:t>
            </a:r>
            <a:r>
              <a:rPr sz="2500" dirty="0">
                <a:solidFill>
                  <a:srgbClr val="111111"/>
                </a:solidFill>
                <a:latin typeface="Arial MT"/>
                <a:cs typeface="Arial MT"/>
              </a:rPr>
              <a:t>days</a:t>
            </a:r>
            <a:r>
              <a:rPr sz="2500" spc="-25" dirty="0">
                <a:solidFill>
                  <a:srgbClr val="111111"/>
                </a:solidFill>
                <a:latin typeface="Arial MT"/>
                <a:cs typeface="Arial MT"/>
              </a:rPr>
              <a:t> </a:t>
            </a:r>
            <a:r>
              <a:rPr sz="2500" spc="-20" dirty="0">
                <a:solidFill>
                  <a:srgbClr val="111111"/>
                </a:solidFill>
                <a:latin typeface="Arial MT"/>
                <a:cs typeface="Arial MT"/>
              </a:rPr>
              <a:t>show</a:t>
            </a:r>
            <a:r>
              <a:rPr sz="2500" spc="-55" dirty="0">
                <a:solidFill>
                  <a:srgbClr val="111111"/>
                </a:solidFill>
                <a:latin typeface="Arial MT"/>
                <a:cs typeface="Arial MT"/>
              </a:rPr>
              <a:t> </a:t>
            </a:r>
            <a:r>
              <a:rPr sz="2500" dirty="0">
                <a:solidFill>
                  <a:srgbClr val="111111"/>
                </a:solidFill>
                <a:latin typeface="Arial MT"/>
                <a:cs typeface="Arial MT"/>
              </a:rPr>
              <a:t>the</a:t>
            </a:r>
            <a:r>
              <a:rPr sz="2500" spc="-85" dirty="0">
                <a:solidFill>
                  <a:srgbClr val="111111"/>
                </a:solidFill>
                <a:latin typeface="Arial MT"/>
                <a:cs typeface="Arial MT"/>
              </a:rPr>
              <a:t> </a:t>
            </a:r>
            <a:r>
              <a:rPr sz="2500" spc="-25" dirty="0">
                <a:solidFill>
                  <a:srgbClr val="111111"/>
                </a:solidFill>
                <a:latin typeface="Arial MT"/>
                <a:cs typeface="Arial MT"/>
              </a:rPr>
              <a:t>highest</a:t>
            </a:r>
            <a:r>
              <a:rPr sz="2500" spc="30" dirty="0">
                <a:solidFill>
                  <a:srgbClr val="111111"/>
                </a:solidFill>
                <a:latin typeface="Arial MT"/>
                <a:cs typeface="Arial MT"/>
              </a:rPr>
              <a:t> </a:t>
            </a:r>
            <a:r>
              <a:rPr sz="2500" spc="-35" dirty="0">
                <a:solidFill>
                  <a:srgbClr val="0F0F0F"/>
                </a:solidFill>
                <a:latin typeface="Arial MT"/>
                <a:cs typeface="Arial MT"/>
              </a:rPr>
              <a:t>success </a:t>
            </a:r>
            <a:r>
              <a:rPr sz="2500" spc="-10" dirty="0">
                <a:solidFill>
                  <a:srgbClr val="111111"/>
                </a:solidFill>
                <a:latin typeface="Arial MT"/>
                <a:cs typeface="Arial MT"/>
              </a:rPr>
              <a:t>probability.</a:t>
            </a:r>
            <a:endParaRPr sz="2500">
              <a:latin typeface="Arial MT"/>
              <a:cs typeface="Arial MT"/>
            </a:endParaRPr>
          </a:p>
          <a:p>
            <a:pPr marL="21590">
              <a:lnSpc>
                <a:spcPct val="100000"/>
              </a:lnSpc>
              <a:spcBef>
                <a:spcPts val="100"/>
              </a:spcBef>
            </a:pPr>
            <a:r>
              <a:rPr sz="2500" dirty="0">
                <a:solidFill>
                  <a:srgbClr val="111111"/>
                </a:solidFill>
                <a:latin typeface="Arial MT"/>
                <a:cs typeface="Arial MT"/>
              </a:rPr>
              <a:t>This</a:t>
            </a:r>
            <a:r>
              <a:rPr sz="2500" spc="-105" dirty="0">
                <a:solidFill>
                  <a:srgbClr val="111111"/>
                </a:solidFill>
                <a:latin typeface="Arial MT"/>
                <a:cs typeface="Arial MT"/>
              </a:rPr>
              <a:t> </a:t>
            </a:r>
            <a:r>
              <a:rPr sz="2500" spc="-20" dirty="0">
                <a:solidFill>
                  <a:srgbClr val="111111"/>
                </a:solidFill>
                <a:latin typeface="Arial MT"/>
                <a:cs typeface="Arial MT"/>
              </a:rPr>
              <a:t>duration</a:t>
            </a:r>
            <a:r>
              <a:rPr sz="2500" spc="-30" dirty="0">
                <a:solidFill>
                  <a:srgbClr val="111111"/>
                </a:solidFill>
                <a:latin typeface="Arial MT"/>
                <a:cs typeface="Arial MT"/>
              </a:rPr>
              <a:t> </a:t>
            </a:r>
            <a:r>
              <a:rPr sz="2500" spc="-20" dirty="0">
                <a:solidFill>
                  <a:srgbClr val="111111"/>
                </a:solidFill>
                <a:latin typeface="Arial MT"/>
                <a:cs typeface="Arial MT"/>
              </a:rPr>
              <a:t>appears</a:t>
            </a:r>
            <a:r>
              <a:rPr sz="2500" spc="-75" dirty="0">
                <a:solidFill>
                  <a:srgbClr val="111111"/>
                </a:solidFill>
                <a:latin typeface="Arial MT"/>
                <a:cs typeface="Arial MT"/>
              </a:rPr>
              <a:t> </a:t>
            </a:r>
            <a:r>
              <a:rPr sz="2500" dirty="0">
                <a:solidFill>
                  <a:srgbClr val="131313"/>
                </a:solidFill>
                <a:latin typeface="Arial MT"/>
                <a:cs typeface="Arial MT"/>
              </a:rPr>
              <a:t>to</a:t>
            </a:r>
            <a:r>
              <a:rPr sz="2500" spc="-105" dirty="0">
                <a:solidFill>
                  <a:srgbClr val="131313"/>
                </a:solidFill>
                <a:latin typeface="Arial MT"/>
                <a:cs typeface="Arial MT"/>
              </a:rPr>
              <a:t> </a:t>
            </a:r>
            <a:r>
              <a:rPr sz="2500" spc="-20" dirty="0">
                <a:solidFill>
                  <a:srgbClr val="0F0F0F"/>
                </a:solidFill>
                <a:latin typeface="Arial MT"/>
                <a:cs typeface="Arial MT"/>
              </a:rPr>
              <a:t>strike</a:t>
            </a:r>
            <a:r>
              <a:rPr sz="2500" spc="-120" dirty="0">
                <a:solidFill>
                  <a:srgbClr val="0F0F0F"/>
                </a:solidFill>
                <a:latin typeface="Arial MT"/>
                <a:cs typeface="Arial MT"/>
              </a:rPr>
              <a:t> </a:t>
            </a:r>
            <a:r>
              <a:rPr sz="2500" dirty="0">
                <a:solidFill>
                  <a:srgbClr val="131313"/>
                </a:solidFill>
                <a:latin typeface="Arial MT"/>
                <a:cs typeface="Arial MT"/>
              </a:rPr>
              <a:t>the</a:t>
            </a:r>
            <a:r>
              <a:rPr sz="2500" spc="-135" dirty="0">
                <a:solidFill>
                  <a:srgbClr val="131313"/>
                </a:solidFill>
                <a:latin typeface="Arial MT"/>
                <a:cs typeface="Arial MT"/>
              </a:rPr>
              <a:t> </a:t>
            </a:r>
            <a:r>
              <a:rPr sz="2500" spc="-10" dirty="0">
                <a:solidFill>
                  <a:srgbClr val="151515"/>
                </a:solidFill>
                <a:latin typeface="Arial MT"/>
                <a:cs typeface="Arial MT"/>
              </a:rPr>
              <a:t>right</a:t>
            </a:r>
            <a:r>
              <a:rPr sz="2500" spc="-100" dirty="0">
                <a:solidFill>
                  <a:srgbClr val="151515"/>
                </a:solidFill>
                <a:latin typeface="Arial MT"/>
                <a:cs typeface="Arial MT"/>
              </a:rPr>
              <a:t> </a:t>
            </a:r>
            <a:r>
              <a:rPr sz="2500" spc="-10" dirty="0">
                <a:solidFill>
                  <a:srgbClr val="0F0F0F"/>
                </a:solidFill>
                <a:latin typeface="Arial MT"/>
                <a:cs typeface="Arial MT"/>
              </a:rPr>
              <a:t>balance</a:t>
            </a:r>
            <a:r>
              <a:rPr sz="2500" spc="-15" dirty="0">
                <a:solidFill>
                  <a:srgbClr val="0F0F0F"/>
                </a:solidFill>
                <a:latin typeface="Arial MT"/>
                <a:cs typeface="Arial MT"/>
              </a:rPr>
              <a:t> </a:t>
            </a:r>
            <a:r>
              <a:rPr sz="2500" spc="-20" dirty="0">
                <a:solidFill>
                  <a:srgbClr val="0F0F0F"/>
                </a:solidFill>
                <a:latin typeface="Arial MT"/>
                <a:cs typeface="Arial MT"/>
              </a:rPr>
              <a:t>between</a:t>
            </a:r>
            <a:r>
              <a:rPr sz="2500" spc="-10" dirty="0">
                <a:solidFill>
                  <a:srgbClr val="0F0F0F"/>
                </a:solidFill>
                <a:latin typeface="Arial MT"/>
                <a:cs typeface="Arial MT"/>
              </a:rPr>
              <a:t> </a:t>
            </a:r>
            <a:r>
              <a:rPr sz="2500" spc="90" dirty="0">
                <a:solidFill>
                  <a:srgbClr val="0F0F0F"/>
                </a:solidFill>
                <a:latin typeface="Arial MT"/>
                <a:cs typeface="Arial MT"/>
              </a:rPr>
              <a:t>visibility</a:t>
            </a:r>
            <a:r>
              <a:rPr sz="2500" dirty="0">
                <a:solidFill>
                  <a:srgbClr val="0F0F0F"/>
                </a:solidFill>
                <a:latin typeface="Arial MT"/>
                <a:cs typeface="Arial MT"/>
              </a:rPr>
              <a:t> </a:t>
            </a:r>
            <a:r>
              <a:rPr sz="2500" spc="-25" dirty="0">
                <a:solidFill>
                  <a:srgbClr val="131313"/>
                </a:solidFill>
                <a:latin typeface="Arial MT"/>
                <a:cs typeface="Arial MT"/>
              </a:rPr>
              <a:t>and</a:t>
            </a:r>
            <a:endParaRPr sz="2500">
              <a:latin typeface="Arial MT"/>
              <a:cs typeface="Arial MT"/>
            </a:endParaRPr>
          </a:p>
          <a:p>
            <a:pPr marL="20955">
              <a:lnSpc>
                <a:spcPct val="100000"/>
              </a:lnSpc>
            </a:pPr>
            <a:r>
              <a:rPr sz="2550" dirty="0">
                <a:solidFill>
                  <a:srgbClr val="0F0F0F"/>
                </a:solidFill>
                <a:latin typeface="Arial MT"/>
                <a:cs typeface="Arial MT"/>
              </a:rPr>
              <a:t>urgency,</a:t>
            </a:r>
            <a:r>
              <a:rPr sz="2550" spc="5" dirty="0">
                <a:solidFill>
                  <a:srgbClr val="0F0F0F"/>
                </a:solidFill>
                <a:latin typeface="Arial MT"/>
                <a:cs typeface="Arial MT"/>
              </a:rPr>
              <a:t> </a:t>
            </a:r>
            <a:r>
              <a:rPr sz="2550" spc="-55" dirty="0">
                <a:solidFill>
                  <a:srgbClr val="0F0F0F"/>
                </a:solidFill>
                <a:latin typeface="Arial MT"/>
                <a:cs typeface="Arial MT"/>
              </a:rPr>
              <a:t>maintaining</a:t>
            </a:r>
            <a:r>
              <a:rPr sz="2550" spc="-5" dirty="0">
                <a:solidFill>
                  <a:srgbClr val="0F0F0F"/>
                </a:solidFill>
                <a:latin typeface="Arial MT"/>
                <a:cs typeface="Arial MT"/>
              </a:rPr>
              <a:t> </a:t>
            </a:r>
            <a:r>
              <a:rPr sz="2550" spc="-45" dirty="0">
                <a:solidFill>
                  <a:srgbClr val="111111"/>
                </a:solidFill>
                <a:latin typeface="Arial MT"/>
                <a:cs typeface="Arial MT"/>
              </a:rPr>
              <a:t>backer</a:t>
            </a:r>
            <a:r>
              <a:rPr sz="2550" spc="-25" dirty="0">
                <a:solidFill>
                  <a:srgbClr val="111111"/>
                </a:solidFill>
                <a:latin typeface="Arial MT"/>
                <a:cs typeface="Arial MT"/>
              </a:rPr>
              <a:t> </a:t>
            </a:r>
            <a:r>
              <a:rPr sz="2550" spc="-45" dirty="0">
                <a:solidFill>
                  <a:srgbClr val="0E0E0E"/>
                </a:solidFill>
                <a:latin typeface="Arial MT"/>
                <a:cs typeface="Arial MT"/>
              </a:rPr>
              <a:t>interest</a:t>
            </a:r>
            <a:r>
              <a:rPr sz="2550" spc="35" dirty="0">
                <a:solidFill>
                  <a:srgbClr val="0E0E0E"/>
                </a:solidFill>
                <a:latin typeface="Arial MT"/>
                <a:cs typeface="Arial MT"/>
              </a:rPr>
              <a:t> </a:t>
            </a:r>
            <a:r>
              <a:rPr sz="2550" spc="-50" dirty="0">
                <a:solidFill>
                  <a:srgbClr val="0F0F0F"/>
                </a:solidFill>
                <a:latin typeface="Arial MT"/>
                <a:cs typeface="Arial MT"/>
              </a:rPr>
              <a:t>without</a:t>
            </a:r>
            <a:r>
              <a:rPr sz="2550" spc="-35" dirty="0">
                <a:solidFill>
                  <a:srgbClr val="0F0F0F"/>
                </a:solidFill>
                <a:latin typeface="Arial MT"/>
                <a:cs typeface="Arial MT"/>
              </a:rPr>
              <a:t> </a:t>
            </a:r>
            <a:r>
              <a:rPr sz="2550" spc="-40" dirty="0">
                <a:solidFill>
                  <a:srgbClr val="111111"/>
                </a:solidFill>
                <a:latin typeface="Arial MT"/>
                <a:cs typeface="Arial MT"/>
              </a:rPr>
              <a:t>causing</a:t>
            </a:r>
            <a:r>
              <a:rPr sz="2550" spc="-15" dirty="0">
                <a:solidFill>
                  <a:srgbClr val="111111"/>
                </a:solidFill>
                <a:latin typeface="Arial MT"/>
                <a:cs typeface="Arial MT"/>
              </a:rPr>
              <a:t> </a:t>
            </a:r>
            <a:r>
              <a:rPr sz="2550" spc="-50" dirty="0">
                <a:solidFill>
                  <a:srgbClr val="0F0F0F"/>
                </a:solidFill>
                <a:latin typeface="Arial MT"/>
                <a:cs typeface="Arial MT"/>
              </a:rPr>
              <a:t>campaign</a:t>
            </a:r>
            <a:r>
              <a:rPr sz="2550" spc="65" dirty="0">
                <a:solidFill>
                  <a:srgbClr val="0F0F0F"/>
                </a:solidFill>
                <a:latin typeface="Arial MT"/>
                <a:cs typeface="Arial MT"/>
              </a:rPr>
              <a:t> </a:t>
            </a:r>
            <a:r>
              <a:rPr sz="2550" spc="-10" dirty="0">
                <a:solidFill>
                  <a:srgbClr val="111111"/>
                </a:solidFill>
                <a:latin typeface="Arial MT"/>
                <a:cs typeface="Arial MT"/>
              </a:rPr>
              <a:t>fatigue.</a:t>
            </a:r>
            <a:endParaRPr sz="2550">
              <a:latin typeface="Arial MT"/>
              <a:cs typeface="Arial MT"/>
            </a:endParaRPr>
          </a:p>
        </p:txBody>
      </p:sp>
      <p:sp>
        <p:nvSpPr>
          <p:cNvPr id="9" name="object 12">
            <a:extLst>
              <a:ext uri="{FF2B5EF4-FFF2-40B4-BE49-F238E27FC236}">
                <a16:creationId xmlns:a16="http://schemas.microsoft.com/office/drawing/2014/main" id="{90F52A57-3A06-A3C1-7E72-9B4CFA44B93A}"/>
              </a:ext>
            </a:extLst>
          </p:cNvPr>
          <p:cNvSpPr txBox="1">
            <a:spLocks/>
          </p:cNvSpPr>
          <p:nvPr/>
        </p:nvSpPr>
        <p:spPr>
          <a:xfrm>
            <a:off x="1204548" y="1251318"/>
            <a:ext cx="4433994" cy="775212"/>
          </a:xfrm>
          <a:prstGeom prst="rect">
            <a:avLst/>
          </a:prstGeom>
        </p:spPr>
        <p:txBody>
          <a:bodyPr vert="horz" wrap="square" lIns="0" tIns="13335" rIns="0" bIns="0" rtlCol="0">
            <a:spAutoFit/>
          </a:bodyPr>
          <a:lstStyle>
            <a:lvl1pPr>
              <a:defRPr>
                <a:latin typeface="+mj-lt"/>
                <a:ea typeface="+mj-ea"/>
                <a:cs typeface="+mj-cs"/>
              </a:defRPr>
            </a:lvl1pPr>
          </a:lstStyle>
          <a:p>
            <a:pPr marL="12700">
              <a:spcBef>
                <a:spcPts val="105"/>
              </a:spcBef>
            </a:pPr>
            <a:r>
              <a:rPr lang="en-US" sz="4950" b="1" spc="-45" dirty="0">
                <a:solidFill>
                  <a:srgbClr val="23CA79"/>
                </a:solidFill>
                <a:latin typeface="Arial MT"/>
                <a:cs typeface="Arial MT"/>
              </a:rPr>
              <a:t>Data Analysis</a:t>
            </a:r>
            <a:endParaRPr lang="en-IN" sz="4950" b="1" dirty="0">
              <a:latin typeface="Arial MT"/>
              <a:cs typeface="Arial MT"/>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object 6"/>
          <p:cNvPicPr/>
          <p:nvPr/>
        </p:nvPicPr>
        <p:blipFill>
          <a:blip r:embed="rId2" cstate="print"/>
          <a:stretch>
            <a:fillRect/>
          </a:stretch>
        </p:blipFill>
        <p:spPr>
          <a:xfrm>
            <a:off x="11391900" y="1308100"/>
            <a:ext cx="6299200" cy="7937500"/>
          </a:xfrm>
          <a:prstGeom prst="rect">
            <a:avLst/>
          </a:prstGeom>
        </p:spPr>
      </p:pic>
      <p:sp>
        <p:nvSpPr>
          <p:cNvPr id="7" name="object 7"/>
          <p:cNvSpPr/>
          <p:nvPr/>
        </p:nvSpPr>
        <p:spPr>
          <a:xfrm>
            <a:off x="969010" y="9528809"/>
            <a:ext cx="16730980" cy="0"/>
          </a:xfrm>
          <a:custGeom>
            <a:avLst/>
            <a:gdLst/>
            <a:ahLst/>
            <a:cxnLst/>
            <a:rect l="l" t="t" r="r" b="b"/>
            <a:pathLst>
              <a:path w="16730980">
                <a:moveTo>
                  <a:pt x="0" y="0"/>
                </a:moveTo>
                <a:lnTo>
                  <a:pt x="16730975" y="0"/>
                </a:lnTo>
              </a:path>
            </a:pathLst>
          </a:custGeom>
          <a:ln w="17779">
            <a:solidFill>
              <a:srgbClr val="151515"/>
            </a:solidFill>
          </a:ln>
        </p:spPr>
        <p:txBody>
          <a:bodyPr wrap="square" lIns="0" tIns="0" rIns="0" bIns="0" rtlCol="0"/>
          <a:lstStyle/>
          <a:p>
            <a:endParaRPr/>
          </a:p>
        </p:txBody>
      </p:sp>
      <p:sp>
        <p:nvSpPr>
          <p:cNvPr id="8" name="object 8"/>
          <p:cNvSpPr/>
          <p:nvPr/>
        </p:nvSpPr>
        <p:spPr>
          <a:xfrm>
            <a:off x="969010" y="991447"/>
            <a:ext cx="16725265" cy="0"/>
          </a:xfrm>
          <a:custGeom>
            <a:avLst/>
            <a:gdLst/>
            <a:ahLst/>
            <a:cxnLst/>
            <a:rect l="l" t="t" r="r" b="b"/>
            <a:pathLst>
              <a:path w="16725265">
                <a:moveTo>
                  <a:pt x="0" y="0"/>
                </a:moveTo>
                <a:lnTo>
                  <a:pt x="16725049" y="0"/>
                </a:lnTo>
              </a:path>
            </a:pathLst>
          </a:custGeom>
          <a:ln w="23706">
            <a:solidFill>
              <a:srgbClr val="151515"/>
            </a:solidFill>
          </a:ln>
        </p:spPr>
        <p:txBody>
          <a:bodyPr wrap="square" lIns="0" tIns="0" rIns="0" bIns="0" rtlCol="0"/>
          <a:lstStyle/>
          <a:p>
            <a:endParaRPr/>
          </a:p>
        </p:txBody>
      </p:sp>
      <p:sp>
        <p:nvSpPr>
          <p:cNvPr id="10" name="object 12">
            <a:extLst>
              <a:ext uri="{FF2B5EF4-FFF2-40B4-BE49-F238E27FC236}">
                <a16:creationId xmlns:a16="http://schemas.microsoft.com/office/drawing/2014/main" id="{E9BB0091-572B-FF97-882C-C3016CC451E1}"/>
              </a:ext>
            </a:extLst>
          </p:cNvPr>
          <p:cNvSpPr txBox="1">
            <a:spLocks/>
          </p:cNvSpPr>
          <p:nvPr/>
        </p:nvSpPr>
        <p:spPr>
          <a:xfrm>
            <a:off x="1204548" y="1251318"/>
            <a:ext cx="8955452" cy="775212"/>
          </a:xfrm>
          <a:prstGeom prst="rect">
            <a:avLst/>
          </a:prstGeom>
        </p:spPr>
        <p:txBody>
          <a:bodyPr vert="horz" wrap="square" lIns="0" tIns="13335" rIns="0" bIns="0" rtlCol="0">
            <a:spAutoFit/>
          </a:bodyPr>
          <a:lstStyle>
            <a:lvl1pPr>
              <a:defRPr>
                <a:latin typeface="+mj-lt"/>
                <a:ea typeface="+mj-ea"/>
                <a:cs typeface="+mj-cs"/>
              </a:defRPr>
            </a:lvl1pPr>
          </a:lstStyle>
          <a:p>
            <a:pPr marL="12700">
              <a:spcBef>
                <a:spcPts val="105"/>
              </a:spcBef>
            </a:pPr>
            <a:r>
              <a:rPr lang="en-US" sz="4950" b="1" spc="-45" dirty="0">
                <a:solidFill>
                  <a:srgbClr val="23CA79"/>
                </a:solidFill>
                <a:latin typeface="Arial MT"/>
                <a:cs typeface="Arial MT"/>
              </a:rPr>
              <a:t>Recommendations &amp; Insights</a:t>
            </a:r>
            <a:endParaRPr lang="en-IN" sz="4950" b="1" dirty="0">
              <a:latin typeface="Arial MT"/>
              <a:cs typeface="Arial MT"/>
            </a:endParaRPr>
          </a:p>
        </p:txBody>
      </p:sp>
      <p:graphicFrame>
        <p:nvGraphicFramePr>
          <p:cNvPr id="12" name="object 9">
            <a:extLst>
              <a:ext uri="{FF2B5EF4-FFF2-40B4-BE49-F238E27FC236}">
                <a16:creationId xmlns:a16="http://schemas.microsoft.com/office/drawing/2014/main" id="{16CF0A17-A86E-DAF2-9AF3-D74938DED930}"/>
              </a:ext>
            </a:extLst>
          </p:cNvPr>
          <p:cNvGraphicFramePr/>
          <p:nvPr/>
        </p:nvGraphicFramePr>
        <p:xfrm>
          <a:off x="949293" y="2834922"/>
          <a:ext cx="9435465" cy="585343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1118850" y="4826000"/>
            <a:ext cx="6578600" cy="4533900"/>
          </a:xfrm>
          <a:prstGeom prst="rect">
            <a:avLst/>
          </a:prstGeom>
        </p:spPr>
      </p:pic>
      <p:pic>
        <p:nvPicPr>
          <p:cNvPr id="3" name="object 3"/>
          <p:cNvPicPr/>
          <p:nvPr/>
        </p:nvPicPr>
        <p:blipFill>
          <a:blip r:embed="rId3" cstate="print"/>
          <a:stretch>
            <a:fillRect/>
          </a:stretch>
        </p:blipFill>
        <p:spPr>
          <a:xfrm>
            <a:off x="11118850" y="1149350"/>
            <a:ext cx="6578600" cy="3238500"/>
          </a:xfrm>
          <a:prstGeom prst="rect">
            <a:avLst/>
          </a:prstGeom>
        </p:spPr>
      </p:pic>
      <p:sp>
        <p:nvSpPr>
          <p:cNvPr id="4" name="object 4"/>
          <p:cNvSpPr/>
          <p:nvPr/>
        </p:nvSpPr>
        <p:spPr>
          <a:xfrm>
            <a:off x="969010" y="9528809"/>
            <a:ext cx="16730980" cy="0"/>
          </a:xfrm>
          <a:custGeom>
            <a:avLst/>
            <a:gdLst/>
            <a:ahLst/>
            <a:cxnLst/>
            <a:rect l="l" t="t" r="r" b="b"/>
            <a:pathLst>
              <a:path w="16730980">
                <a:moveTo>
                  <a:pt x="0" y="0"/>
                </a:moveTo>
                <a:lnTo>
                  <a:pt x="16730975" y="0"/>
                </a:lnTo>
              </a:path>
            </a:pathLst>
          </a:custGeom>
          <a:ln w="17779">
            <a:solidFill>
              <a:srgbClr val="151515"/>
            </a:solidFill>
          </a:ln>
        </p:spPr>
        <p:txBody>
          <a:bodyPr wrap="square" lIns="0" tIns="0" rIns="0" bIns="0" rtlCol="0"/>
          <a:lstStyle/>
          <a:p>
            <a:endParaRPr/>
          </a:p>
        </p:txBody>
      </p:sp>
      <p:sp>
        <p:nvSpPr>
          <p:cNvPr id="5" name="object 5"/>
          <p:cNvSpPr/>
          <p:nvPr/>
        </p:nvSpPr>
        <p:spPr>
          <a:xfrm>
            <a:off x="969010" y="991447"/>
            <a:ext cx="16725265" cy="0"/>
          </a:xfrm>
          <a:custGeom>
            <a:avLst/>
            <a:gdLst/>
            <a:ahLst/>
            <a:cxnLst/>
            <a:rect l="l" t="t" r="r" b="b"/>
            <a:pathLst>
              <a:path w="16725265">
                <a:moveTo>
                  <a:pt x="0" y="0"/>
                </a:moveTo>
                <a:lnTo>
                  <a:pt x="16725049" y="0"/>
                </a:lnTo>
              </a:path>
            </a:pathLst>
          </a:custGeom>
          <a:ln w="23706">
            <a:solidFill>
              <a:srgbClr val="151515"/>
            </a:solidFill>
          </a:ln>
        </p:spPr>
        <p:txBody>
          <a:bodyPr wrap="square" lIns="0" tIns="0" rIns="0" bIns="0" rtlCol="0"/>
          <a:lstStyle/>
          <a:p>
            <a:endParaRPr/>
          </a:p>
        </p:txBody>
      </p:sp>
      <p:sp>
        <p:nvSpPr>
          <p:cNvPr id="7" name="object 7"/>
          <p:cNvSpPr txBox="1"/>
          <p:nvPr/>
        </p:nvSpPr>
        <p:spPr>
          <a:xfrm>
            <a:off x="960486" y="2234847"/>
            <a:ext cx="9739630" cy="6771341"/>
          </a:xfrm>
          <a:prstGeom prst="rect">
            <a:avLst/>
          </a:prstGeom>
        </p:spPr>
        <p:txBody>
          <a:bodyPr vert="horz" wrap="square" lIns="0" tIns="15875" rIns="0" bIns="0" rtlCol="0">
            <a:spAutoFit/>
          </a:bodyPr>
          <a:lstStyle/>
          <a:p>
            <a:pPr marL="351790" indent="-339090">
              <a:lnSpc>
                <a:spcPct val="100000"/>
              </a:lnSpc>
              <a:spcBef>
                <a:spcPts val="125"/>
              </a:spcBef>
              <a:buClr>
                <a:srgbClr val="464646"/>
              </a:buClr>
              <a:buChar char="•"/>
              <a:tabLst>
                <a:tab pos="351790" algn="l"/>
              </a:tabLst>
            </a:pPr>
            <a:r>
              <a:rPr sz="2500" spc="50" dirty="0">
                <a:solidFill>
                  <a:srgbClr val="0F0F0F"/>
                </a:solidFill>
                <a:latin typeface="Arial MT"/>
                <a:cs typeface="Arial MT"/>
              </a:rPr>
              <a:t>Success</a:t>
            </a:r>
            <a:r>
              <a:rPr sz="2500" spc="204" dirty="0">
                <a:solidFill>
                  <a:srgbClr val="0F0F0F"/>
                </a:solidFill>
                <a:latin typeface="Arial MT"/>
                <a:cs typeface="Arial MT"/>
              </a:rPr>
              <a:t> </a:t>
            </a:r>
            <a:r>
              <a:rPr sz="2500" spc="-10" dirty="0">
                <a:solidFill>
                  <a:srgbClr val="131313"/>
                </a:solidFill>
                <a:latin typeface="Arial MT"/>
                <a:cs typeface="Arial MT"/>
              </a:rPr>
              <a:t>Drivers</a:t>
            </a:r>
            <a:endParaRPr sz="2500" dirty="0">
              <a:latin typeface="Arial MT"/>
              <a:cs typeface="Arial MT"/>
            </a:endParaRPr>
          </a:p>
          <a:p>
            <a:pPr marL="353695" marR="237490" indent="1905">
              <a:lnSpc>
                <a:spcPct val="100800"/>
              </a:lnSpc>
              <a:spcBef>
                <a:spcPts val="55"/>
              </a:spcBef>
              <a:tabLst>
                <a:tab pos="7270750" algn="l"/>
              </a:tabLst>
            </a:pPr>
            <a:r>
              <a:rPr sz="2450" dirty="0">
                <a:solidFill>
                  <a:srgbClr val="111111"/>
                </a:solidFill>
                <a:latin typeface="Arial MT"/>
                <a:cs typeface="Arial MT"/>
              </a:rPr>
              <a:t>Kickstarter</a:t>
            </a:r>
            <a:r>
              <a:rPr sz="2450" spc="70" dirty="0">
                <a:solidFill>
                  <a:srgbClr val="111111"/>
                </a:solidFill>
                <a:latin typeface="Arial MT"/>
                <a:cs typeface="Arial MT"/>
              </a:rPr>
              <a:t> </a:t>
            </a:r>
            <a:r>
              <a:rPr sz="2450" dirty="0">
                <a:solidFill>
                  <a:srgbClr val="111111"/>
                </a:solidFill>
                <a:latin typeface="Arial MT"/>
                <a:cs typeface="Arial MT"/>
              </a:rPr>
              <a:t>campaign</a:t>
            </a:r>
            <a:r>
              <a:rPr sz="2450" spc="50" dirty="0">
                <a:solidFill>
                  <a:srgbClr val="111111"/>
                </a:solidFill>
                <a:latin typeface="Arial MT"/>
                <a:cs typeface="Arial MT"/>
              </a:rPr>
              <a:t> </a:t>
            </a:r>
            <a:r>
              <a:rPr sz="2450" dirty="0">
                <a:solidFill>
                  <a:srgbClr val="111111"/>
                </a:solidFill>
                <a:latin typeface="Arial MT"/>
                <a:cs typeface="Arial MT"/>
              </a:rPr>
              <a:t>success</a:t>
            </a:r>
            <a:r>
              <a:rPr sz="2450" spc="25" dirty="0">
                <a:solidFill>
                  <a:srgbClr val="111111"/>
                </a:solidFill>
                <a:latin typeface="Arial MT"/>
                <a:cs typeface="Arial MT"/>
              </a:rPr>
              <a:t> </a:t>
            </a:r>
            <a:r>
              <a:rPr sz="2450" dirty="0">
                <a:solidFill>
                  <a:srgbClr val="111111"/>
                </a:solidFill>
                <a:latin typeface="Arial MT"/>
                <a:cs typeface="Arial MT"/>
              </a:rPr>
              <a:t>is</a:t>
            </a:r>
            <a:r>
              <a:rPr sz="2450" spc="-75" dirty="0">
                <a:solidFill>
                  <a:srgbClr val="111111"/>
                </a:solidFill>
                <a:latin typeface="Arial MT"/>
                <a:cs typeface="Arial MT"/>
              </a:rPr>
              <a:t> </a:t>
            </a:r>
            <a:r>
              <a:rPr sz="2450" spc="-10" dirty="0">
                <a:solidFill>
                  <a:srgbClr val="111111"/>
                </a:solidFill>
                <a:latin typeface="Arial MT"/>
                <a:cs typeface="Arial MT"/>
              </a:rPr>
              <a:t>closely</a:t>
            </a:r>
            <a:r>
              <a:rPr sz="2450" spc="20" dirty="0">
                <a:solidFill>
                  <a:srgbClr val="111111"/>
                </a:solidFill>
                <a:latin typeface="Arial MT"/>
                <a:cs typeface="Arial MT"/>
              </a:rPr>
              <a:t> </a:t>
            </a:r>
            <a:r>
              <a:rPr sz="2450" dirty="0">
                <a:solidFill>
                  <a:srgbClr val="111111"/>
                </a:solidFill>
                <a:latin typeface="Arial MT"/>
                <a:cs typeface="Arial MT"/>
              </a:rPr>
              <a:t>linked</a:t>
            </a:r>
            <a:r>
              <a:rPr sz="2450" spc="-85" dirty="0">
                <a:solidFill>
                  <a:srgbClr val="111111"/>
                </a:solidFill>
                <a:latin typeface="Arial MT"/>
                <a:cs typeface="Arial MT"/>
              </a:rPr>
              <a:t> </a:t>
            </a:r>
            <a:r>
              <a:rPr sz="2450" dirty="0">
                <a:solidFill>
                  <a:srgbClr val="131313"/>
                </a:solidFill>
                <a:latin typeface="Arial MT"/>
                <a:cs typeface="Arial MT"/>
              </a:rPr>
              <a:t>to</a:t>
            </a:r>
            <a:r>
              <a:rPr sz="2450" spc="-55" dirty="0">
                <a:solidFill>
                  <a:srgbClr val="131313"/>
                </a:solidFill>
                <a:latin typeface="Arial MT"/>
                <a:cs typeface="Arial MT"/>
              </a:rPr>
              <a:t> </a:t>
            </a:r>
            <a:r>
              <a:rPr sz="2450" spc="70" dirty="0">
                <a:solidFill>
                  <a:srgbClr val="0F0F0F"/>
                </a:solidFill>
                <a:latin typeface="Arial MT"/>
                <a:cs typeface="Arial MT"/>
              </a:rPr>
              <a:t>strategic</a:t>
            </a:r>
            <a:r>
              <a:rPr sz="2450" spc="100" dirty="0">
                <a:solidFill>
                  <a:srgbClr val="0F0F0F"/>
                </a:solidFill>
                <a:latin typeface="Arial MT"/>
                <a:cs typeface="Arial MT"/>
              </a:rPr>
              <a:t> </a:t>
            </a:r>
            <a:r>
              <a:rPr lang="en-US" sz="2450" spc="40" dirty="0">
                <a:solidFill>
                  <a:srgbClr val="0F0F0F"/>
                </a:solidFill>
                <a:latin typeface="Arial MT"/>
                <a:cs typeface="Arial MT"/>
              </a:rPr>
              <a:t>goal-setting</a:t>
            </a:r>
            <a:r>
              <a:rPr sz="2550" dirty="0">
                <a:solidFill>
                  <a:srgbClr val="111111"/>
                </a:solidFill>
                <a:latin typeface="Arial MT"/>
                <a:cs typeface="Arial MT"/>
              </a:rPr>
              <a:t>,</a:t>
            </a:r>
            <a:r>
              <a:rPr sz="2550" spc="65" dirty="0">
                <a:solidFill>
                  <a:srgbClr val="111111"/>
                </a:solidFill>
                <a:latin typeface="Arial MT"/>
                <a:cs typeface="Arial MT"/>
              </a:rPr>
              <a:t> </a:t>
            </a:r>
            <a:r>
              <a:rPr sz="2550" dirty="0">
                <a:solidFill>
                  <a:srgbClr val="111111"/>
                </a:solidFill>
                <a:latin typeface="Arial MT"/>
                <a:cs typeface="Arial MT"/>
              </a:rPr>
              <a:t>timely</a:t>
            </a:r>
            <a:r>
              <a:rPr sz="2550" spc="155" dirty="0">
                <a:solidFill>
                  <a:srgbClr val="111111"/>
                </a:solidFill>
                <a:latin typeface="Arial MT"/>
                <a:cs typeface="Arial MT"/>
              </a:rPr>
              <a:t> </a:t>
            </a:r>
            <a:r>
              <a:rPr sz="2550" dirty="0">
                <a:solidFill>
                  <a:srgbClr val="111111"/>
                </a:solidFill>
                <a:latin typeface="Arial MT"/>
                <a:cs typeface="Arial MT"/>
              </a:rPr>
              <a:t>launches,</a:t>
            </a:r>
            <a:r>
              <a:rPr sz="2550" spc="150" dirty="0">
                <a:solidFill>
                  <a:srgbClr val="111111"/>
                </a:solidFill>
                <a:latin typeface="Arial MT"/>
                <a:cs typeface="Arial MT"/>
              </a:rPr>
              <a:t> </a:t>
            </a:r>
            <a:r>
              <a:rPr sz="2550" spc="-10" dirty="0">
                <a:solidFill>
                  <a:srgbClr val="111111"/>
                </a:solidFill>
                <a:latin typeface="Arial MT"/>
                <a:cs typeface="Arial MT"/>
              </a:rPr>
              <a:t>the</a:t>
            </a:r>
            <a:r>
              <a:rPr sz="2550" spc="55" dirty="0">
                <a:solidFill>
                  <a:srgbClr val="111111"/>
                </a:solidFill>
                <a:latin typeface="Arial MT"/>
                <a:cs typeface="Arial MT"/>
              </a:rPr>
              <a:t> </a:t>
            </a:r>
            <a:r>
              <a:rPr sz="2550" spc="-20" dirty="0">
                <a:solidFill>
                  <a:srgbClr val="111111"/>
                </a:solidFill>
                <a:latin typeface="Arial MT"/>
                <a:cs typeface="Arial MT"/>
              </a:rPr>
              <a:t>use</a:t>
            </a:r>
            <a:r>
              <a:rPr sz="2550" spc="70" dirty="0">
                <a:solidFill>
                  <a:srgbClr val="111111"/>
                </a:solidFill>
                <a:latin typeface="Arial MT"/>
                <a:cs typeface="Arial MT"/>
              </a:rPr>
              <a:t> </a:t>
            </a:r>
            <a:r>
              <a:rPr sz="2550" spc="-10" dirty="0">
                <a:solidFill>
                  <a:srgbClr val="131313"/>
                </a:solidFill>
                <a:latin typeface="Arial MT"/>
                <a:cs typeface="Arial MT"/>
              </a:rPr>
              <a:t>of</a:t>
            </a:r>
            <a:r>
              <a:rPr sz="2550" spc="150" dirty="0">
                <a:solidFill>
                  <a:srgbClr val="131313"/>
                </a:solidFill>
                <a:latin typeface="Arial MT"/>
                <a:cs typeface="Arial MT"/>
              </a:rPr>
              <a:t> </a:t>
            </a:r>
            <a:r>
              <a:rPr sz="2550" dirty="0">
                <a:solidFill>
                  <a:srgbClr val="0F0F0F"/>
                </a:solidFill>
                <a:latin typeface="Arial MT"/>
                <a:cs typeface="Arial MT"/>
              </a:rPr>
              <a:t>engaging</a:t>
            </a:r>
            <a:r>
              <a:rPr sz="2550" spc="175" dirty="0">
                <a:solidFill>
                  <a:srgbClr val="0F0F0F"/>
                </a:solidFill>
                <a:latin typeface="Arial MT"/>
                <a:cs typeface="Arial MT"/>
              </a:rPr>
              <a:t> </a:t>
            </a:r>
            <a:r>
              <a:rPr sz="2550" dirty="0">
                <a:solidFill>
                  <a:srgbClr val="0C0C0C"/>
                </a:solidFill>
                <a:latin typeface="Arial MT"/>
                <a:cs typeface="Arial MT"/>
              </a:rPr>
              <a:t>media,</a:t>
            </a:r>
            <a:r>
              <a:rPr sz="2550" spc="135" dirty="0">
                <a:solidFill>
                  <a:srgbClr val="0C0C0C"/>
                </a:solidFill>
                <a:latin typeface="Arial MT"/>
                <a:cs typeface="Arial MT"/>
              </a:rPr>
              <a:t> </a:t>
            </a:r>
            <a:r>
              <a:rPr sz="2550" spc="-20" dirty="0">
                <a:solidFill>
                  <a:srgbClr val="131313"/>
                </a:solidFill>
                <a:latin typeface="Arial MT"/>
                <a:cs typeface="Arial MT"/>
              </a:rPr>
              <a:t>and</a:t>
            </a:r>
            <a:r>
              <a:rPr sz="2550" spc="30" dirty="0">
                <a:solidFill>
                  <a:srgbClr val="131313"/>
                </a:solidFill>
                <a:latin typeface="Arial MT"/>
                <a:cs typeface="Arial MT"/>
              </a:rPr>
              <a:t> </a:t>
            </a:r>
            <a:r>
              <a:rPr sz="2550" spc="-10" dirty="0">
                <a:solidFill>
                  <a:srgbClr val="0F0F0F"/>
                </a:solidFill>
                <a:latin typeface="Arial MT"/>
                <a:cs typeface="Arial MT"/>
              </a:rPr>
              <a:t>smart </a:t>
            </a:r>
            <a:r>
              <a:rPr sz="2500" spc="55" dirty="0">
                <a:solidFill>
                  <a:srgbClr val="0F0F0F"/>
                </a:solidFill>
                <a:latin typeface="Arial MT"/>
                <a:cs typeface="Arial MT"/>
              </a:rPr>
              <a:t>category</a:t>
            </a:r>
            <a:r>
              <a:rPr sz="2500" spc="190" dirty="0">
                <a:solidFill>
                  <a:srgbClr val="0F0F0F"/>
                </a:solidFill>
                <a:latin typeface="Arial MT"/>
                <a:cs typeface="Arial MT"/>
              </a:rPr>
              <a:t> </a:t>
            </a:r>
            <a:r>
              <a:rPr sz="2500" dirty="0">
                <a:solidFill>
                  <a:srgbClr val="111111"/>
                </a:solidFill>
                <a:latin typeface="Arial MT"/>
                <a:cs typeface="Arial MT"/>
              </a:rPr>
              <a:t>selection.</a:t>
            </a:r>
            <a:r>
              <a:rPr sz="2500" spc="185" dirty="0">
                <a:solidFill>
                  <a:srgbClr val="111111"/>
                </a:solidFill>
                <a:latin typeface="Arial MT"/>
                <a:cs typeface="Arial MT"/>
              </a:rPr>
              <a:t> </a:t>
            </a:r>
            <a:r>
              <a:rPr sz="2500" spc="-20" dirty="0">
                <a:solidFill>
                  <a:srgbClr val="111111"/>
                </a:solidFill>
                <a:latin typeface="Arial MT"/>
                <a:cs typeface="Arial MT"/>
              </a:rPr>
              <a:t>These</a:t>
            </a:r>
            <a:r>
              <a:rPr sz="2500" spc="170" dirty="0">
                <a:solidFill>
                  <a:srgbClr val="111111"/>
                </a:solidFill>
                <a:latin typeface="Arial MT"/>
                <a:cs typeface="Arial MT"/>
              </a:rPr>
              <a:t> </a:t>
            </a:r>
            <a:r>
              <a:rPr sz="2500" spc="-20" dirty="0">
                <a:solidFill>
                  <a:srgbClr val="0F0F0F"/>
                </a:solidFill>
                <a:latin typeface="Arial MT"/>
                <a:cs typeface="Arial MT"/>
              </a:rPr>
              <a:t>elements</a:t>
            </a:r>
            <a:r>
              <a:rPr sz="2500" spc="155" dirty="0">
                <a:solidFill>
                  <a:srgbClr val="0F0F0F"/>
                </a:solidFill>
                <a:latin typeface="Arial MT"/>
                <a:cs typeface="Arial MT"/>
              </a:rPr>
              <a:t> </a:t>
            </a:r>
            <a:r>
              <a:rPr sz="2500" spc="-10" dirty="0">
                <a:solidFill>
                  <a:srgbClr val="0F0F0F"/>
                </a:solidFill>
                <a:latin typeface="Arial MT"/>
                <a:cs typeface="Arial MT"/>
              </a:rPr>
              <a:t>consistently</a:t>
            </a:r>
            <a:r>
              <a:rPr sz="2500" dirty="0">
                <a:solidFill>
                  <a:srgbClr val="0F0F0F"/>
                </a:solidFill>
                <a:latin typeface="Arial MT"/>
                <a:cs typeface="Arial MT"/>
              </a:rPr>
              <a:t>	</a:t>
            </a:r>
            <a:r>
              <a:rPr sz="2500" spc="-25" dirty="0">
                <a:solidFill>
                  <a:srgbClr val="0E0E0E"/>
                </a:solidFill>
                <a:latin typeface="Arial MT"/>
                <a:cs typeface="Arial MT"/>
              </a:rPr>
              <a:t>distinguish</a:t>
            </a:r>
            <a:r>
              <a:rPr sz="2500" spc="-70" dirty="0">
                <a:solidFill>
                  <a:srgbClr val="0E0E0E"/>
                </a:solidFill>
                <a:latin typeface="Arial MT"/>
                <a:cs typeface="Arial MT"/>
              </a:rPr>
              <a:t> </a:t>
            </a:r>
            <a:r>
              <a:rPr sz="2500" spc="-55" dirty="0">
                <a:solidFill>
                  <a:srgbClr val="111111"/>
                </a:solidFill>
                <a:latin typeface="Arial MT"/>
                <a:cs typeface="Arial MT"/>
              </a:rPr>
              <a:t>high-</a:t>
            </a:r>
            <a:endParaRPr sz="2500" dirty="0">
              <a:latin typeface="Arial MT"/>
              <a:cs typeface="Arial MT"/>
            </a:endParaRPr>
          </a:p>
          <a:p>
            <a:pPr marL="352425">
              <a:lnSpc>
                <a:spcPct val="100000"/>
              </a:lnSpc>
              <a:spcBef>
                <a:spcPts val="200"/>
              </a:spcBef>
            </a:pPr>
            <a:r>
              <a:rPr sz="2400" dirty="0">
                <a:solidFill>
                  <a:srgbClr val="131313"/>
                </a:solidFill>
                <a:latin typeface="Arial MT"/>
                <a:cs typeface="Arial MT"/>
              </a:rPr>
              <a:t>performing</a:t>
            </a:r>
            <a:r>
              <a:rPr sz="2400" spc="254" dirty="0">
                <a:solidFill>
                  <a:srgbClr val="131313"/>
                </a:solidFill>
                <a:latin typeface="Arial MT"/>
                <a:cs typeface="Arial MT"/>
              </a:rPr>
              <a:t> </a:t>
            </a:r>
            <a:r>
              <a:rPr sz="2400" spc="-10" dirty="0">
                <a:solidFill>
                  <a:srgbClr val="111111"/>
                </a:solidFill>
                <a:latin typeface="Arial MT"/>
                <a:cs typeface="Arial MT"/>
              </a:rPr>
              <a:t>campaigns.</a:t>
            </a:r>
            <a:endParaRPr sz="2400" dirty="0">
              <a:latin typeface="Arial MT"/>
              <a:cs typeface="Arial MT"/>
            </a:endParaRPr>
          </a:p>
          <a:p>
            <a:pPr>
              <a:lnSpc>
                <a:spcPct val="100000"/>
              </a:lnSpc>
              <a:spcBef>
                <a:spcPts val="305"/>
              </a:spcBef>
            </a:pPr>
            <a:endParaRPr sz="2400" dirty="0">
              <a:latin typeface="Arial MT"/>
              <a:cs typeface="Arial MT"/>
            </a:endParaRPr>
          </a:p>
          <a:p>
            <a:pPr marL="354965" indent="-342265">
              <a:lnSpc>
                <a:spcPts val="3055"/>
              </a:lnSpc>
              <a:spcBef>
                <a:spcPts val="5"/>
              </a:spcBef>
              <a:buClr>
                <a:srgbClr val="494949"/>
              </a:buClr>
              <a:buChar char="•"/>
              <a:tabLst>
                <a:tab pos="354965" algn="l"/>
              </a:tabLst>
            </a:pPr>
            <a:r>
              <a:rPr sz="2550" dirty="0">
                <a:solidFill>
                  <a:srgbClr val="0F0F0F"/>
                </a:solidFill>
                <a:latin typeface="Arial MT"/>
                <a:cs typeface="Arial MT"/>
              </a:rPr>
              <a:t>Leveraging</a:t>
            </a:r>
            <a:r>
              <a:rPr sz="2550" spc="315" dirty="0">
                <a:solidFill>
                  <a:srgbClr val="0F0F0F"/>
                </a:solidFill>
                <a:latin typeface="Arial MT"/>
                <a:cs typeface="Arial MT"/>
              </a:rPr>
              <a:t> </a:t>
            </a:r>
            <a:r>
              <a:rPr sz="2550" spc="-20" dirty="0">
                <a:solidFill>
                  <a:srgbClr val="111111"/>
                </a:solidFill>
                <a:latin typeface="Arial MT"/>
                <a:cs typeface="Arial MT"/>
              </a:rPr>
              <a:t>Data</a:t>
            </a:r>
            <a:endParaRPr sz="2550" dirty="0">
              <a:latin typeface="Arial MT"/>
              <a:cs typeface="Arial MT"/>
            </a:endParaRPr>
          </a:p>
          <a:p>
            <a:pPr marL="360045">
              <a:lnSpc>
                <a:spcPts val="3055"/>
              </a:lnSpc>
            </a:pPr>
            <a:r>
              <a:rPr sz="2550" spc="-100" dirty="0">
                <a:solidFill>
                  <a:srgbClr val="131313"/>
                </a:solidFill>
                <a:latin typeface="Arial MT"/>
                <a:cs typeface="Arial MT"/>
              </a:rPr>
              <a:t>Data-</a:t>
            </a:r>
            <a:r>
              <a:rPr sz="2550" spc="-40" dirty="0">
                <a:solidFill>
                  <a:srgbClr val="131313"/>
                </a:solidFill>
                <a:latin typeface="Arial MT"/>
                <a:cs typeface="Arial MT"/>
              </a:rPr>
              <a:t>driven</a:t>
            </a:r>
            <a:r>
              <a:rPr sz="2550" spc="165" dirty="0">
                <a:solidFill>
                  <a:srgbClr val="131313"/>
                </a:solidFill>
                <a:latin typeface="Arial MT"/>
                <a:cs typeface="Arial MT"/>
              </a:rPr>
              <a:t> </a:t>
            </a:r>
            <a:r>
              <a:rPr sz="2550" spc="-35" dirty="0">
                <a:solidFill>
                  <a:srgbClr val="111111"/>
                </a:solidFill>
                <a:latin typeface="Arial MT"/>
                <a:cs typeface="Arial MT"/>
              </a:rPr>
              <a:t>insights</a:t>
            </a:r>
            <a:r>
              <a:rPr sz="2550" spc="110" dirty="0">
                <a:solidFill>
                  <a:srgbClr val="111111"/>
                </a:solidFill>
                <a:latin typeface="Arial MT"/>
                <a:cs typeface="Arial MT"/>
              </a:rPr>
              <a:t> </a:t>
            </a:r>
            <a:r>
              <a:rPr sz="2550" spc="-55" dirty="0">
                <a:solidFill>
                  <a:srgbClr val="111111"/>
                </a:solidFill>
                <a:latin typeface="Arial MT"/>
                <a:cs typeface="Arial MT"/>
              </a:rPr>
              <a:t>form</a:t>
            </a:r>
            <a:r>
              <a:rPr sz="2550" spc="-20" dirty="0">
                <a:solidFill>
                  <a:srgbClr val="111111"/>
                </a:solidFill>
                <a:latin typeface="Arial MT"/>
                <a:cs typeface="Arial MT"/>
              </a:rPr>
              <a:t> </a:t>
            </a:r>
            <a:r>
              <a:rPr sz="2550" dirty="0">
                <a:solidFill>
                  <a:srgbClr val="111111"/>
                </a:solidFill>
                <a:latin typeface="Arial MT"/>
                <a:cs typeface="Arial MT"/>
              </a:rPr>
              <a:t>the</a:t>
            </a:r>
            <a:r>
              <a:rPr sz="2550" spc="35" dirty="0">
                <a:solidFill>
                  <a:srgbClr val="111111"/>
                </a:solidFill>
                <a:latin typeface="Arial MT"/>
                <a:cs typeface="Arial MT"/>
              </a:rPr>
              <a:t> </a:t>
            </a:r>
            <a:r>
              <a:rPr sz="2550" dirty="0">
                <a:solidFill>
                  <a:srgbClr val="0E0E0E"/>
                </a:solidFill>
                <a:latin typeface="Arial MT"/>
                <a:cs typeface="Arial MT"/>
              </a:rPr>
              <a:t>foundation</a:t>
            </a:r>
            <a:r>
              <a:rPr sz="2550" spc="145" dirty="0">
                <a:solidFill>
                  <a:srgbClr val="0E0E0E"/>
                </a:solidFill>
                <a:latin typeface="Arial MT"/>
                <a:cs typeface="Arial MT"/>
              </a:rPr>
              <a:t> </a:t>
            </a:r>
            <a:r>
              <a:rPr sz="2550" dirty="0">
                <a:solidFill>
                  <a:srgbClr val="131313"/>
                </a:solidFill>
                <a:latin typeface="Arial MT"/>
                <a:cs typeface="Arial MT"/>
              </a:rPr>
              <a:t>for</a:t>
            </a:r>
            <a:r>
              <a:rPr sz="2550" spc="80" dirty="0">
                <a:solidFill>
                  <a:srgbClr val="131313"/>
                </a:solidFill>
                <a:latin typeface="Arial MT"/>
                <a:cs typeface="Arial MT"/>
              </a:rPr>
              <a:t> </a:t>
            </a:r>
            <a:r>
              <a:rPr sz="2550" dirty="0">
                <a:solidFill>
                  <a:srgbClr val="0E0E0E"/>
                </a:solidFill>
                <a:latin typeface="Arial MT"/>
                <a:cs typeface="Arial MT"/>
              </a:rPr>
              <a:t>repeatable</a:t>
            </a:r>
            <a:r>
              <a:rPr sz="2550" spc="170" dirty="0">
                <a:solidFill>
                  <a:srgbClr val="0E0E0E"/>
                </a:solidFill>
                <a:latin typeface="Arial MT"/>
                <a:cs typeface="Arial MT"/>
              </a:rPr>
              <a:t> </a:t>
            </a:r>
            <a:r>
              <a:rPr sz="2550" spc="-10" dirty="0">
                <a:solidFill>
                  <a:srgbClr val="131313"/>
                </a:solidFill>
                <a:latin typeface="Arial MT"/>
                <a:cs typeface="Arial MT"/>
              </a:rPr>
              <a:t>success.</a:t>
            </a:r>
            <a:endParaRPr sz="2550" dirty="0">
              <a:latin typeface="Arial MT"/>
              <a:cs typeface="Arial MT"/>
            </a:endParaRPr>
          </a:p>
          <a:p>
            <a:pPr marL="356870" marR="5080" indent="-1270">
              <a:lnSpc>
                <a:spcPct val="102899"/>
              </a:lnSpc>
              <a:spcBef>
                <a:spcPts val="55"/>
              </a:spcBef>
            </a:pPr>
            <a:r>
              <a:rPr sz="2450" dirty="0">
                <a:solidFill>
                  <a:srgbClr val="111111"/>
                </a:solidFill>
                <a:latin typeface="Arial MT"/>
                <a:cs typeface="Arial MT"/>
              </a:rPr>
              <a:t>By</a:t>
            </a:r>
            <a:r>
              <a:rPr sz="2450" spc="-90" dirty="0">
                <a:solidFill>
                  <a:srgbClr val="111111"/>
                </a:solidFill>
                <a:latin typeface="Arial MT"/>
                <a:cs typeface="Arial MT"/>
              </a:rPr>
              <a:t> </a:t>
            </a:r>
            <a:r>
              <a:rPr sz="2450" dirty="0">
                <a:solidFill>
                  <a:srgbClr val="0F0F0F"/>
                </a:solidFill>
                <a:latin typeface="Arial MT"/>
                <a:cs typeface="Arial MT"/>
              </a:rPr>
              <a:t>identifying</a:t>
            </a:r>
            <a:r>
              <a:rPr sz="2450" spc="-5" dirty="0">
                <a:solidFill>
                  <a:srgbClr val="0F0F0F"/>
                </a:solidFill>
                <a:latin typeface="Arial MT"/>
                <a:cs typeface="Arial MT"/>
              </a:rPr>
              <a:t> </a:t>
            </a:r>
            <a:r>
              <a:rPr sz="2450" dirty="0">
                <a:solidFill>
                  <a:srgbClr val="111111"/>
                </a:solidFill>
                <a:latin typeface="Arial MT"/>
                <a:cs typeface="Arial MT"/>
              </a:rPr>
              <a:t>patterns</a:t>
            </a:r>
            <a:r>
              <a:rPr sz="2450" spc="20" dirty="0">
                <a:solidFill>
                  <a:srgbClr val="111111"/>
                </a:solidFill>
                <a:latin typeface="Arial MT"/>
                <a:cs typeface="Arial MT"/>
              </a:rPr>
              <a:t> </a:t>
            </a:r>
            <a:r>
              <a:rPr sz="2450" dirty="0">
                <a:solidFill>
                  <a:srgbClr val="111111"/>
                </a:solidFill>
                <a:latin typeface="Arial MT"/>
                <a:cs typeface="Arial MT"/>
              </a:rPr>
              <a:t>from</a:t>
            </a:r>
            <a:r>
              <a:rPr sz="2450" spc="-70" dirty="0">
                <a:solidFill>
                  <a:srgbClr val="111111"/>
                </a:solidFill>
                <a:latin typeface="Arial MT"/>
                <a:cs typeface="Arial MT"/>
              </a:rPr>
              <a:t> </a:t>
            </a:r>
            <a:r>
              <a:rPr sz="2450" dirty="0">
                <a:solidFill>
                  <a:srgbClr val="131313"/>
                </a:solidFill>
                <a:latin typeface="Arial MT"/>
                <a:cs typeface="Arial MT"/>
              </a:rPr>
              <a:t>past</a:t>
            </a:r>
            <a:r>
              <a:rPr sz="2450" spc="-80" dirty="0">
                <a:solidFill>
                  <a:srgbClr val="131313"/>
                </a:solidFill>
                <a:latin typeface="Arial MT"/>
                <a:cs typeface="Arial MT"/>
              </a:rPr>
              <a:t> </a:t>
            </a:r>
            <a:r>
              <a:rPr sz="2450" dirty="0">
                <a:solidFill>
                  <a:srgbClr val="0F0F0F"/>
                </a:solidFill>
                <a:latin typeface="Arial MT"/>
                <a:cs typeface="Arial MT"/>
              </a:rPr>
              <a:t>campaigns,</a:t>
            </a:r>
            <a:r>
              <a:rPr sz="2450" spc="30" dirty="0">
                <a:solidFill>
                  <a:srgbClr val="0F0F0F"/>
                </a:solidFill>
                <a:latin typeface="Arial MT"/>
                <a:cs typeface="Arial MT"/>
              </a:rPr>
              <a:t> </a:t>
            </a:r>
            <a:r>
              <a:rPr sz="2450" dirty="0">
                <a:solidFill>
                  <a:srgbClr val="0F0F0F"/>
                </a:solidFill>
                <a:latin typeface="Arial MT"/>
                <a:cs typeface="Arial MT"/>
              </a:rPr>
              <a:t>creators</a:t>
            </a:r>
            <a:r>
              <a:rPr sz="2450" spc="-30" dirty="0">
                <a:solidFill>
                  <a:srgbClr val="0F0F0F"/>
                </a:solidFill>
                <a:latin typeface="Arial MT"/>
                <a:cs typeface="Arial MT"/>
              </a:rPr>
              <a:t> </a:t>
            </a:r>
            <a:r>
              <a:rPr sz="2450" dirty="0">
                <a:solidFill>
                  <a:srgbClr val="131313"/>
                </a:solidFill>
                <a:latin typeface="Arial MT"/>
                <a:cs typeface="Arial MT"/>
              </a:rPr>
              <a:t>can</a:t>
            </a:r>
            <a:r>
              <a:rPr sz="2450" spc="-65" dirty="0">
                <a:solidFill>
                  <a:srgbClr val="131313"/>
                </a:solidFill>
                <a:latin typeface="Arial MT"/>
                <a:cs typeface="Arial MT"/>
              </a:rPr>
              <a:t> </a:t>
            </a:r>
            <a:r>
              <a:rPr sz="2450" spc="-10" dirty="0">
                <a:solidFill>
                  <a:srgbClr val="111111"/>
                </a:solidFill>
                <a:latin typeface="Arial MT"/>
                <a:cs typeface="Arial MT"/>
              </a:rPr>
              <a:t>shape </a:t>
            </a:r>
            <a:r>
              <a:rPr sz="2450" spc="-10" dirty="0">
                <a:solidFill>
                  <a:srgbClr val="0E0E0E"/>
                </a:solidFill>
                <a:latin typeface="Arial MT"/>
                <a:cs typeface="Arial MT"/>
              </a:rPr>
              <a:t>strategies</a:t>
            </a:r>
            <a:r>
              <a:rPr sz="2450" spc="-15" dirty="0">
                <a:solidFill>
                  <a:srgbClr val="0E0E0E"/>
                </a:solidFill>
                <a:latin typeface="Arial MT"/>
                <a:cs typeface="Arial MT"/>
              </a:rPr>
              <a:t> </a:t>
            </a:r>
            <a:r>
              <a:rPr sz="2450" dirty="0">
                <a:solidFill>
                  <a:srgbClr val="111111"/>
                </a:solidFill>
                <a:latin typeface="Arial MT"/>
                <a:cs typeface="Arial MT"/>
              </a:rPr>
              <a:t>that</a:t>
            </a:r>
            <a:r>
              <a:rPr sz="2450" spc="-30" dirty="0">
                <a:solidFill>
                  <a:srgbClr val="111111"/>
                </a:solidFill>
                <a:latin typeface="Arial MT"/>
                <a:cs typeface="Arial MT"/>
              </a:rPr>
              <a:t> </a:t>
            </a:r>
            <a:r>
              <a:rPr sz="2450" dirty="0">
                <a:solidFill>
                  <a:srgbClr val="0F0F0F"/>
                </a:solidFill>
                <a:latin typeface="Arial MT"/>
                <a:cs typeface="Arial MT"/>
              </a:rPr>
              <a:t>are</a:t>
            </a:r>
            <a:r>
              <a:rPr sz="2450" spc="-85" dirty="0">
                <a:solidFill>
                  <a:srgbClr val="0F0F0F"/>
                </a:solidFill>
                <a:latin typeface="Arial MT"/>
                <a:cs typeface="Arial MT"/>
              </a:rPr>
              <a:t> </a:t>
            </a:r>
            <a:r>
              <a:rPr sz="2450" dirty="0">
                <a:solidFill>
                  <a:srgbClr val="111111"/>
                </a:solidFill>
                <a:latin typeface="Arial MT"/>
                <a:cs typeface="Arial MT"/>
              </a:rPr>
              <a:t>informed,</a:t>
            </a:r>
            <a:r>
              <a:rPr sz="2450" spc="-10" dirty="0">
                <a:solidFill>
                  <a:srgbClr val="111111"/>
                </a:solidFill>
                <a:latin typeface="Arial MT"/>
                <a:cs typeface="Arial MT"/>
              </a:rPr>
              <a:t> </a:t>
            </a:r>
            <a:r>
              <a:rPr sz="2450" spc="-10" dirty="0">
                <a:solidFill>
                  <a:srgbClr val="0F0F0F"/>
                </a:solidFill>
                <a:latin typeface="Arial MT"/>
                <a:cs typeface="Arial MT"/>
              </a:rPr>
              <a:t>targeted,</a:t>
            </a:r>
            <a:r>
              <a:rPr sz="2450" dirty="0">
                <a:solidFill>
                  <a:srgbClr val="0F0F0F"/>
                </a:solidFill>
                <a:latin typeface="Arial MT"/>
                <a:cs typeface="Arial MT"/>
              </a:rPr>
              <a:t> </a:t>
            </a:r>
            <a:r>
              <a:rPr sz="2450" dirty="0">
                <a:solidFill>
                  <a:srgbClr val="111111"/>
                </a:solidFill>
                <a:latin typeface="Arial MT"/>
                <a:cs typeface="Arial MT"/>
              </a:rPr>
              <a:t>and</a:t>
            </a:r>
            <a:r>
              <a:rPr sz="2450" spc="-130" dirty="0">
                <a:solidFill>
                  <a:srgbClr val="111111"/>
                </a:solidFill>
                <a:latin typeface="Arial MT"/>
                <a:cs typeface="Arial MT"/>
              </a:rPr>
              <a:t> </a:t>
            </a:r>
            <a:r>
              <a:rPr sz="2450" dirty="0">
                <a:solidFill>
                  <a:srgbClr val="0F0F0F"/>
                </a:solidFill>
                <a:latin typeface="Arial MT"/>
                <a:cs typeface="Arial MT"/>
              </a:rPr>
              <a:t>far</a:t>
            </a:r>
            <a:r>
              <a:rPr sz="2450" spc="-45" dirty="0">
                <a:solidFill>
                  <a:srgbClr val="0F0F0F"/>
                </a:solidFill>
                <a:latin typeface="Arial MT"/>
                <a:cs typeface="Arial MT"/>
              </a:rPr>
              <a:t> </a:t>
            </a:r>
            <a:r>
              <a:rPr sz="2450" dirty="0">
                <a:solidFill>
                  <a:srgbClr val="111111"/>
                </a:solidFill>
                <a:latin typeface="Arial MT"/>
                <a:cs typeface="Arial MT"/>
              </a:rPr>
              <a:t>more</a:t>
            </a:r>
            <a:r>
              <a:rPr sz="2450" spc="-35" dirty="0">
                <a:solidFill>
                  <a:srgbClr val="111111"/>
                </a:solidFill>
                <a:latin typeface="Arial MT"/>
                <a:cs typeface="Arial MT"/>
              </a:rPr>
              <a:t> </a:t>
            </a:r>
            <a:r>
              <a:rPr sz="2450" spc="-10" dirty="0">
                <a:solidFill>
                  <a:srgbClr val="111111"/>
                </a:solidFill>
                <a:latin typeface="Arial MT"/>
                <a:cs typeface="Arial MT"/>
              </a:rPr>
              <a:t>likely</a:t>
            </a:r>
            <a:r>
              <a:rPr sz="2450" spc="-35" dirty="0">
                <a:solidFill>
                  <a:srgbClr val="111111"/>
                </a:solidFill>
                <a:latin typeface="Arial MT"/>
                <a:cs typeface="Arial MT"/>
              </a:rPr>
              <a:t> </a:t>
            </a:r>
            <a:r>
              <a:rPr sz="2450" dirty="0">
                <a:solidFill>
                  <a:srgbClr val="131313"/>
                </a:solidFill>
                <a:latin typeface="Arial MT"/>
                <a:cs typeface="Arial MT"/>
              </a:rPr>
              <a:t>to</a:t>
            </a:r>
            <a:r>
              <a:rPr sz="2450" spc="-70" dirty="0">
                <a:solidFill>
                  <a:srgbClr val="131313"/>
                </a:solidFill>
                <a:latin typeface="Arial MT"/>
                <a:cs typeface="Arial MT"/>
              </a:rPr>
              <a:t> </a:t>
            </a:r>
            <a:r>
              <a:rPr sz="2450" spc="-10" dirty="0">
                <a:solidFill>
                  <a:srgbClr val="0F0F0F"/>
                </a:solidFill>
                <a:latin typeface="Arial MT"/>
                <a:cs typeface="Arial MT"/>
              </a:rPr>
              <a:t>resonate </a:t>
            </a:r>
            <a:r>
              <a:rPr sz="2500" dirty="0">
                <a:solidFill>
                  <a:srgbClr val="0F0F0F"/>
                </a:solidFill>
                <a:latin typeface="Arial MT"/>
                <a:cs typeface="Arial MT"/>
              </a:rPr>
              <a:t>with</a:t>
            </a:r>
            <a:r>
              <a:rPr sz="2500" spc="-170" dirty="0">
                <a:solidFill>
                  <a:srgbClr val="0F0F0F"/>
                </a:solidFill>
                <a:latin typeface="Arial MT"/>
                <a:cs typeface="Arial MT"/>
              </a:rPr>
              <a:t> </a:t>
            </a:r>
            <a:r>
              <a:rPr sz="2500" spc="-10" dirty="0">
                <a:solidFill>
                  <a:srgbClr val="111111"/>
                </a:solidFill>
                <a:latin typeface="Arial MT"/>
                <a:cs typeface="Arial MT"/>
              </a:rPr>
              <a:t>backers.</a:t>
            </a:r>
            <a:endParaRPr sz="2500" dirty="0">
              <a:latin typeface="Arial MT"/>
              <a:cs typeface="Arial MT"/>
            </a:endParaRPr>
          </a:p>
          <a:p>
            <a:pPr>
              <a:lnSpc>
                <a:spcPct val="100000"/>
              </a:lnSpc>
              <a:spcBef>
                <a:spcPts val="405"/>
              </a:spcBef>
            </a:pPr>
            <a:endParaRPr sz="2450" dirty="0">
              <a:latin typeface="Arial MT"/>
              <a:cs typeface="Arial MT"/>
            </a:endParaRPr>
          </a:p>
          <a:p>
            <a:pPr marL="356870" indent="-343535">
              <a:lnSpc>
                <a:spcPct val="100000"/>
              </a:lnSpc>
              <a:buClr>
                <a:srgbClr val="494949"/>
              </a:buClr>
              <a:buChar char="•"/>
              <a:tabLst>
                <a:tab pos="356870" algn="l"/>
              </a:tabLst>
            </a:pPr>
            <a:r>
              <a:rPr sz="2450" dirty="0">
                <a:solidFill>
                  <a:srgbClr val="0F0F0F"/>
                </a:solidFill>
                <a:latin typeface="Arial MT"/>
                <a:cs typeface="Arial MT"/>
              </a:rPr>
              <a:t>Creative</a:t>
            </a:r>
            <a:r>
              <a:rPr sz="2450" spc="395" dirty="0">
                <a:solidFill>
                  <a:srgbClr val="0F0F0F"/>
                </a:solidFill>
                <a:latin typeface="Arial MT"/>
                <a:cs typeface="Arial MT"/>
              </a:rPr>
              <a:t> </a:t>
            </a:r>
            <a:r>
              <a:rPr sz="2450" spc="55" dirty="0">
                <a:solidFill>
                  <a:srgbClr val="0C0C0C"/>
                </a:solidFill>
                <a:latin typeface="Arial MT"/>
                <a:cs typeface="Arial MT"/>
              </a:rPr>
              <a:t>Strategies</a:t>
            </a:r>
            <a:endParaRPr sz="2450" dirty="0">
              <a:latin typeface="Arial MT"/>
              <a:cs typeface="Arial MT"/>
            </a:endParaRPr>
          </a:p>
          <a:p>
            <a:pPr marL="352425" marR="394970" indent="4445">
              <a:lnSpc>
                <a:spcPts val="3050"/>
              </a:lnSpc>
              <a:spcBef>
                <a:spcPts val="95"/>
              </a:spcBef>
            </a:pPr>
            <a:r>
              <a:rPr sz="2450" dirty="0">
                <a:solidFill>
                  <a:srgbClr val="111111"/>
                </a:solidFill>
                <a:latin typeface="Arial MT"/>
                <a:cs typeface="Arial MT"/>
              </a:rPr>
              <a:t>Combining</a:t>
            </a:r>
            <a:r>
              <a:rPr sz="2450" spc="90" dirty="0">
                <a:solidFill>
                  <a:srgbClr val="111111"/>
                </a:solidFill>
                <a:latin typeface="Arial MT"/>
                <a:cs typeface="Arial MT"/>
              </a:rPr>
              <a:t> </a:t>
            </a:r>
            <a:r>
              <a:rPr sz="2450" spc="85" dirty="0">
                <a:solidFill>
                  <a:srgbClr val="0F0F0F"/>
                </a:solidFill>
                <a:latin typeface="Arial MT"/>
                <a:cs typeface="Arial MT"/>
              </a:rPr>
              <a:t>creativity</a:t>
            </a:r>
            <a:r>
              <a:rPr sz="2450" spc="130" dirty="0">
                <a:solidFill>
                  <a:srgbClr val="0F0F0F"/>
                </a:solidFill>
                <a:latin typeface="Arial MT"/>
                <a:cs typeface="Arial MT"/>
              </a:rPr>
              <a:t> </a:t>
            </a:r>
            <a:r>
              <a:rPr sz="2450" spc="105" dirty="0">
                <a:solidFill>
                  <a:srgbClr val="131313"/>
                </a:solidFill>
                <a:latin typeface="Arial MT"/>
                <a:cs typeface="Arial MT"/>
              </a:rPr>
              <a:t>with</a:t>
            </a:r>
            <a:r>
              <a:rPr sz="2450" spc="-60" dirty="0">
                <a:solidFill>
                  <a:srgbClr val="131313"/>
                </a:solidFill>
                <a:latin typeface="Arial MT"/>
                <a:cs typeface="Arial MT"/>
              </a:rPr>
              <a:t> </a:t>
            </a:r>
            <a:r>
              <a:rPr sz="2450" spc="80" dirty="0">
                <a:solidFill>
                  <a:srgbClr val="111111"/>
                </a:solidFill>
                <a:latin typeface="Arial MT"/>
                <a:cs typeface="Arial MT"/>
              </a:rPr>
              <a:t>analytics</a:t>
            </a:r>
            <a:r>
              <a:rPr sz="2450" spc="110" dirty="0">
                <a:solidFill>
                  <a:srgbClr val="111111"/>
                </a:solidFill>
                <a:latin typeface="Arial MT"/>
                <a:cs typeface="Arial MT"/>
              </a:rPr>
              <a:t> </a:t>
            </a:r>
            <a:r>
              <a:rPr sz="2450" dirty="0">
                <a:solidFill>
                  <a:srgbClr val="131313"/>
                </a:solidFill>
                <a:latin typeface="Arial MT"/>
                <a:cs typeface="Arial MT"/>
              </a:rPr>
              <a:t>not</a:t>
            </a:r>
            <a:r>
              <a:rPr sz="2450" spc="-15" dirty="0">
                <a:solidFill>
                  <a:srgbClr val="131313"/>
                </a:solidFill>
                <a:latin typeface="Arial MT"/>
                <a:cs typeface="Arial MT"/>
              </a:rPr>
              <a:t> </a:t>
            </a:r>
            <a:r>
              <a:rPr sz="2450" dirty="0">
                <a:solidFill>
                  <a:srgbClr val="0F0F0F"/>
                </a:solidFill>
                <a:latin typeface="Arial MT"/>
                <a:cs typeface="Arial MT"/>
              </a:rPr>
              <a:t>only</a:t>
            </a:r>
            <a:r>
              <a:rPr sz="2450" spc="25" dirty="0">
                <a:solidFill>
                  <a:srgbClr val="0F0F0F"/>
                </a:solidFill>
                <a:latin typeface="Arial MT"/>
                <a:cs typeface="Arial MT"/>
              </a:rPr>
              <a:t> </a:t>
            </a:r>
            <a:r>
              <a:rPr sz="2450" spc="-20" dirty="0">
                <a:solidFill>
                  <a:srgbClr val="0F0F0F"/>
                </a:solidFill>
                <a:latin typeface="Arial MT"/>
                <a:cs typeface="Arial MT"/>
              </a:rPr>
              <a:t>improves</a:t>
            </a:r>
            <a:r>
              <a:rPr sz="2450" spc="114" dirty="0">
                <a:solidFill>
                  <a:srgbClr val="0F0F0F"/>
                </a:solidFill>
                <a:latin typeface="Arial MT"/>
                <a:cs typeface="Arial MT"/>
              </a:rPr>
              <a:t> </a:t>
            </a:r>
            <a:r>
              <a:rPr sz="2450" spc="-10" dirty="0">
                <a:solidFill>
                  <a:srgbClr val="0F0F0F"/>
                </a:solidFill>
                <a:latin typeface="Arial MT"/>
                <a:cs typeface="Arial MT"/>
              </a:rPr>
              <a:t>campaign </a:t>
            </a:r>
            <a:r>
              <a:rPr sz="2400" dirty="0">
                <a:solidFill>
                  <a:srgbClr val="0E0E0E"/>
                </a:solidFill>
                <a:latin typeface="Arial MT"/>
                <a:cs typeface="Arial MT"/>
              </a:rPr>
              <a:t>performance</a:t>
            </a:r>
            <a:r>
              <a:rPr sz="2400" spc="135" dirty="0">
                <a:solidFill>
                  <a:srgbClr val="0E0E0E"/>
                </a:solidFill>
                <a:latin typeface="Arial MT"/>
                <a:cs typeface="Arial MT"/>
              </a:rPr>
              <a:t> </a:t>
            </a:r>
            <a:r>
              <a:rPr sz="2400" dirty="0">
                <a:solidFill>
                  <a:srgbClr val="0F0F0F"/>
                </a:solidFill>
                <a:latin typeface="Arial MT"/>
                <a:cs typeface="Arial MT"/>
              </a:rPr>
              <a:t>but</a:t>
            </a:r>
            <a:r>
              <a:rPr sz="2400" spc="95" dirty="0">
                <a:solidFill>
                  <a:srgbClr val="0F0F0F"/>
                </a:solidFill>
                <a:latin typeface="Arial MT"/>
                <a:cs typeface="Arial MT"/>
              </a:rPr>
              <a:t> </a:t>
            </a:r>
            <a:r>
              <a:rPr sz="2400" dirty="0">
                <a:solidFill>
                  <a:srgbClr val="111111"/>
                </a:solidFill>
                <a:latin typeface="Arial MT"/>
                <a:cs typeface="Arial MT"/>
              </a:rPr>
              <a:t>also</a:t>
            </a:r>
            <a:r>
              <a:rPr sz="2400" spc="75" dirty="0">
                <a:solidFill>
                  <a:srgbClr val="111111"/>
                </a:solidFill>
                <a:latin typeface="Arial MT"/>
                <a:cs typeface="Arial MT"/>
              </a:rPr>
              <a:t> </a:t>
            </a:r>
            <a:r>
              <a:rPr sz="2400" dirty="0">
                <a:solidFill>
                  <a:srgbClr val="0E0E0E"/>
                </a:solidFill>
                <a:latin typeface="Arial MT"/>
                <a:cs typeface="Arial MT"/>
              </a:rPr>
              <a:t>strengthens</a:t>
            </a:r>
            <a:r>
              <a:rPr sz="2400" spc="240" dirty="0">
                <a:solidFill>
                  <a:srgbClr val="0E0E0E"/>
                </a:solidFill>
                <a:latin typeface="Arial MT"/>
                <a:cs typeface="Arial MT"/>
              </a:rPr>
              <a:t> </a:t>
            </a:r>
            <a:r>
              <a:rPr sz="2400" spc="-20" dirty="0">
                <a:solidFill>
                  <a:srgbClr val="0E0E0E"/>
                </a:solidFill>
                <a:latin typeface="Arial MT"/>
                <a:cs typeface="Arial MT"/>
              </a:rPr>
              <a:t>long-</a:t>
            </a:r>
            <a:r>
              <a:rPr sz="2400" dirty="0">
                <a:solidFill>
                  <a:srgbClr val="0E0E0E"/>
                </a:solidFill>
                <a:latin typeface="Arial MT"/>
                <a:cs typeface="Arial MT"/>
              </a:rPr>
              <a:t>term</a:t>
            </a:r>
            <a:r>
              <a:rPr sz="2400" spc="180" dirty="0">
                <a:solidFill>
                  <a:srgbClr val="0E0E0E"/>
                </a:solidFill>
                <a:latin typeface="Arial MT"/>
                <a:cs typeface="Arial MT"/>
              </a:rPr>
              <a:t> </a:t>
            </a:r>
            <a:r>
              <a:rPr sz="2400" dirty="0">
                <a:solidFill>
                  <a:srgbClr val="111111"/>
                </a:solidFill>
                <a:latin typeface="Arial MT"/>
                <a:cs typeface="Arial MT"/>
              </a:rPr>
              <a:t>engagement.</a:t>
            </a:r>
            <a:r>
              <a:rPr sz="2400" spc="265" dirty="0">
                <a:solidFill>
                  <a:srgbClr val="111111"/>
                </a:solidFill>
                <a:latin typeface="Arial MT"/>
                <a:cs typeface="Arial MT"/>
              </a:rPr>
              <a:t> </a:t>
            </a:r>
            <a:r>
              <a:rPr sz="2400" spc="-20" dirty="0">
                <a:solidFill>
                  <a:srgbClr val="111111"/>
                </a:solidFill>
                <a:latin typeface="Arial MT"/>
                <a:cs typeface="Arial MT"/>
              </a:rPr>
              <a:t>This </a:t>
            </a:r>
            <a:r>
              <a:rPr sz="2450" spc="-10" dirty="0">
                <a:solidFill>
                  <a:srgbClr val="0F0F0F"/>
                </a:solidFill>
                <a:latin typeface="Arial MT"/>
                <a:cs typeface="Arial MT"/>
              </a:rPr>
              <a:t>approach</a:t>
            </a:r>
            <a:r>
              <a:rPr sz="2450" spc="145" dirty="0">
                <a:solidFill>
                  <a:srgbClr val="0F0F0F"/>
                </a:solidFill>
                <a:latin typeface="Arial MT"/>
                <a:cs typeface="Arial MT"/>
              </a:rPr>
              <a:t> </a:t>
            </a:r>
            <a:r>
              <a:rPr sz="2450" dirty="0">
                <a:solidFill>
                  <a:srgbClr val="111111"/>
                </a:solidFill>
                <a:latin typeface="Arial MT"/>
                <a:cs typeface="Arial MT"/>
              </a:rPr>
              <a:t>fosters</a:t>
            </a:r>
            <a:r>
              <a:rPr sz="2450" spc="5" dirty="0">
                <a:solidFill>
                  <a:srgbClr val="111111"/>
                </a:solidFill>
                <a:latin typeface="Arial MT"/>
                <a:cs typeface="Arial MT"/>
              </a:rPr>
              <a:t> </a:t>
            </a:r>
            <a:r>
              <a:rPr sz="2450" spc="100" dirty="0">
                <a:solidFill>
                  <a:srgbClr val="111111"/>
                </a:solidFill>
                <a:latin typeface="Arial MT"/>
                <a:cs typeface="Arial MT"/>
              </a:rPr>
              <a:t>trust</a:t>
            </a:r>
            <a:r>
              <a:rPr sz="2450" spc="70" dirty="0">
                <a:solidFill>
                  <a:srgbClr val="111111"/>
                </a:solidFill>
                <a:latin typeface="Arial MT"/>
                <a:cs typeface="Arial MT"/>
              </a:rPr>
              <a:t> </a:t>
            </a:r>
            <a:r>
              <a:rPr sz="2450" spc="60" dirty="0">
                <a:solidFill>
                  <a:srgbClr val="111111"/>
                </a:solidFill>
                <a:latin typeface="Arial MT"/>
                <a:cs typeface="Arial MT"/>
              </a:rPr>
              <a:t>and</a:t>
            </a:r>
            <a:r>
              <a:rPr sz="2450" spc="-15" dirty="0">
                <a:solidFill>
                  <a:srgbClr val="111111"/>
                </a:solidFill>
                <a:latin typeface="Arial MT"/>
                <a:cs typeface="Arial MT"/>
              </a:rPr>
              <a:t> </a:t>
            </a:r>
            <a:r>
              <a:rPr sz="2450" spc="100" dirty="0">
                <a:solidFill>
                  <a:srgbClr val="0F0F0F"/>
                </a:solidFill>
                <a:latin typeface="Arial MT"/>
                <a:cs typeface="Arial MT"/>
              </a:rPr>
              <a:t>sustainability,</a:t>
            </a:r>
            <a:r>
              <a:rPr sz="2450" spc="-45" dirty="0">
                <a:solidFill>
                  <a:srgbClr val="0F0F0F"/>
                </a:solidFill>
                <a:latin typeface="Arial MT"/>
                <a:cs typeface="Arial MT"/>
              </a:rPr>
              <a:t> </a:t>
            </a:r>
            <a:r>
              <a:rPr sz="2450" dirty="0">
                <a:solidFill>
                  <a:srgbClr val="131313"/>
                </a:solidFill>
                <a:latin typeface="Arial MT"/>
                <a:cs typeface="Arial MT"/>
              </a:rPr>
              <a:t>making</a:t>
            </a:r>
            <a:r>
              <a:rPr sz="2450" spc="35" dirty="0">
                <a:solidFill>
                  <a:srgbClr val="131313"/>
                </a:solidFill>
                <a:latin typeface="Arial MT"/>
                <a:cs typeface="Arial MT"/>
              </a:rPr>
              <a:t> </a:t>
            </a:r>
            <a:r>
              <a:rPr sz="2450" spc="-10" dirty="0">
                <a:solidFill>
                  <a:srgbClr val="0F0F0F"/>
                </a:solidFill>
                <a:latin typeface="Arial MT"/>
                <a:cs typeface="Arial MT"/>
              </a:rPr>
              <a:t>crowdfunding</a:t>
            </a:r>
            <a:endParaRPr sz="2450" dirty="0">
              <a:latin typeface="Arial MT"/>
              <a:cs typeface="Arial MT"/>
            </a:endParaRPr>
          </a:p>
          <a:p>
            <a:pPr marL="354965">
              <a:lnSpc>
                <a:spcPct val="100000"/>
              </a:lnSpc>
              <a:spcBef>
                <a:spcPts val="114"/>
              </a:spcBef>
            </a:pPr>
            <a:r>
              <a:rPr sz="2400" dirty="0">
                <a:solidFill>
                  <a:srgbClr val="111111"/>
                </a:solidFill>
                <a:latin typeface="Arial MT"/>
                <a:cs typeface="Arial MT"/>
              </a:rPr>
              <a:t>efforts</a:t>
            </a:r>
            <a:r>
              <a:rPr sz="2400" spc="95" dirty="0">
                <a:solidFill>
                  <a:srgbClr val="111111"/>
                </a:solidFill>
                <a:latin typeface="Arial MT"/>
                <a:cs typeface="Arial MT"/>
              </a:rPr>
              <a:t> </a:t>
            </a:r>
            <a:r>
              <a:rPr sz="2400" dirty="0">
                <a:solidFill>
                  <a:srgbClr val="0F0F0F"/>
                </a:solidFill>
                <a:latin typeface="Arial MT"/>
                <a:cs typeface="Arial MT"/>
              </a:rPr>
              <a:t>more</a:t>
            </a:r>
            <a:r>
              <a:rPr sz="2400" spc="100" dirty="0">
                <a:solidFill>
                  <a:srgbClr val="0F0F0F"/>
                </a:solidFill>
                <a:latin typeface="Arial MT"/>
                <a:cs typeface="Arial MT"/>
              </a:rPr>
              <a:t> </a:t>
            </a:r>
            <a:r>
              <a:rPr sz="2400" dirty="0">
                <a:solidFill>
                  <a:srgbClr val="0F0F0F"/>
                </a:solidFill>
                <a:latin typeface="Arial MT"/>
                <a:cs typeface="Arial MT"/>
              </a:rPr>
              <a:t>impactful</a:t>
            </a:r>
            <a:r>
              <a:rPr sz="2400" spc="125" dirty="0">
                <a:solidFill>
                  <a:srgbClr val="0F0F0F"/>
                </a:solidFill>
                <a:latin typeface="Arial MT"/>
                <a:cs typeface="Arial MT"/>
              </a:rPr>
              <a:t> </a:t>
            </a:r>
            <a:r>
              <a:rPr sz="2400" dirty="0">
                <a:solidFill>
                  <a:srgbClr val="111111"/>
                </a:solidFill>
                <a:latin typeface="Arial MT"/>
                <a:cs typeface="Arial MT"/>
              </a:rPr>
              <a:t>over</a:t>
            </a:r>
            <a:r>
              <a:rPr sz="2400" spc="114" dirty="0">
                <a:solidFill>
                  <a:srgbClr val="111111"/>
                </a:solidFill>
                <a:latin typeface="Arial MT"/>
                <a:cs typeface="Arial MT"/>
              </a:rPr>
              <a:t> </a:t>
            </a:r>
            <a:r>
              <a:rPr sz="2400" spc="-10" dirty="0">
                <a:solidFill>
                  <a:srgbClr val="111111"/>
                </a:solidFill>
                <a:latin typeface="Arial MT"/>
                <a:cs typeface="Arial MT"/>
              </a:rPr>
              <a:t>time.</a:t>
            </a:r>
            <a:endParaRPr sz="2400" dirty="0">
              <a:latin typeface="Arial MT"/>
              <a:cs typeface="Arial MT"/>
            </a:endParaRPr>
          </a:p>
        </p:txBody>
      </p:sp>
      <p:sp>
        <p:nvSpPr>
          <p:cNvPr id="8" name="object 12">
            <a:extLst>
              <a:ext uri="{FF2B5EF4-FFF2-40B4-BE49-F238E27FC236}">
                <a16:creationId xmlns:a16="http://schemas.microsoft.com/office/drawing/2014/main" id="{B950C014-89F3-FB19-E558-1D98D7DF8A1B}"/>
              </a:ext>
            </a:extLst>
          </p:cNvPr>
          <p:cNvSpPr txBox="1">
            <a:spLocks/>
          </p:cNvSpPr>
          <p:nvPr/>
        </p:nvSpPr>
        <p:spPr>
          <a:xfrm>
            <a:off x="1204548" y="1251318"/>
            <a:ext cx="4433994" cy="775212"/>
          </a:xfrm>
          <a:prstGeom prst="rect">
            <a:avLst/>
          </a:prstGeom>
        </p:spPr>
        <p:txBody>
          <a:bodyPr vert="horz" wrap="square" lIns="0" tIns="13335" rIns="0" bIns="0" rtlCol="0">
            <a:spAutoFit/>
          </a:bodyPr>
          <a:lstStyle>
            <a:lvl1pPr>
              <a:defRPr>
                <a:latin typeface="+mj-lt"/>
                <a:ea typeface="+mj-ea"/>
                <a:cs typeface="+mj-cs"/>
              </a:defRPr>
            </a:lvl1pPr>
          </a:lstStyle>
          <a:p>
            <a:pPr marL="12700">
              <a:spcBef>
                <a:spcPts val="105"/>
              </a:spcBef>
            </a:pPr>
            <a:r>
              <a:rPr lang="en-US" sz="4950" b="1" spc="-45" dirty="0">
                <a:solidFill>
                  <a:srgbClr val="23CA79"/>
                </a:solidFill>
                <a:latin typeface="Arial MT"/>
                <a:cs typeface="Arial MT"/>
              </a:rPr>
              <a:t>Conclusion</a:t>
            </a:r>
            <a:endParaRPr lang="en-IN" sz="4950" b="1" dirty="0">
              <a:latin typeface="Arial MT"/>
              <a:cs typeface="Arial MT"/>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object 2" descr="A white rectangular object with green text&#10;&#10;AI-generated content may be incorrect."/>
          <p:cNvPicPr/>
          <p:nvPr/>
        </p:nvPicPr>
        <p:blipFill>
          <a:blip r:embed="rId2" cstate="print"/>
          <a:srcRect t="5000" r="1" b="3026"/>
          <a:stretch>
            <a:fillRect/>
          </a:stretch>
        </p:blipFill>
        <p:spPr>
          <a:xfrm>
            <a:off x="867841" y="858515"/>
            <a:ext cx="16907915" cy="8514086"/>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p:nvPr/>
        </p:nvSpPr>
        <p:spPr>
          <a:xfrm>
            <a:off x="931511" y="9879470"/>
            <a:ext cx="16730980" cy="0"/>
          </a:xfrm>
          <a:custGeom>
            <a:avLst/>
            <a:gdLst/>
            <a:ahLst/>
            <a:cxnLst/>
            <a:rect l="l" t="t" r="r" b="b"/>
            <a:pathLst>
              <a:path w="16730980">
                <a:moveTo>
                  <a:pt x="0" y="0"/>
                </a:moveTo>
                <a:lnTo>
                  <a:pt x="16730975" y="0"/>
                </a:lnTo>
              </a:path>
            </a:pathLst>
          </a:custGeom>
          <a:ln w="17779">
            <a:solidFill>
              <a:srgbClr val="151515"/>
            </a:solidFill>
          </a:ln>
        </p:spPr>
        <p:txBody>
          <a:bodyPr wrap="square" lIns="0" tIns="0" rIns="0" bIns="0" rtlCol="0"/>
          <a:lstStyle/>
          <a:p>
            <a:endParaRPr/>
          </a:p>
        </p:txBody>
      </p:sp>
      <p:sp>
        <p:nvSpPr>
          <p:cNvPr id="11" name="object 11"/>
          <p:cNvSpPr/>
          <p:nvPr/>
        </p:nvSpPr>
        <p:spPr>
          <a:xfrm>
            <a:off x="916271" y="925830"/>
            <a:ext cx="16725265" cy="0"/>
          </a:xfrm>
          <a:custGeom>
            <a:avLst/>
            <a:gdLst/>
            <a:ahLst/>
            <a:cxnLst/>
            <a:rect l="l" t="t" r="r" b="b"/>
            <a:pathLst>
              <a:path w="16725265">
                <a:moveTo>
                  <a:pt x="0" y="0"/>
                </a:moveTo>
                <a:lnTo>
                  <a:pt x="16725049" y="0"/>
                </a:lnTo>
              </a:path>
            </a:pathLst>
          </a:custGeom>
          <a:ln w="23706">
            <a:solidFill>
              <a:srgbClr val="151515"/>
            </a:solidFill>
          </a:ln>
        </p:spPr>
        <p:txBody>
          <a:bodyPr wrap="square" lIns="0" tIns="0" rIns="0" bIns="0" rtlCol="0"/>
          <a:lstStyle/>
          <a:p>
            <a:endParaRPr/>
          </a:p>
        </p:txBody>
      </p:sp>
      <p:sp>
        <p:nvSpPr>
          <p:cNvPr id="12" name="object 12"/>
          <p:cNvSpPr txBox="1">
            <a:spLocks noGrp="1"/>
          </p:cNvSpPr>
          <p:nvPr>
            <p:ph type="title"/>
          </p:nvPr>
        </p:nvSpPr>
        <p:spPr>
          <a:xfrm>
            <a:off x="997874" y="1113366"/>
            <a:ext cx="2331804" cy="781050"/>
          </a:xfrm>
          <a:prstGeom prst="rect">
            <a:avLst/>
          </a:prstGeom>
        </p:spPr>
        <p:txBody>
          <a:bodyPr vert="horz" wrap="square" lIns="0" tIns="13335" rIns="0" bIns="0" rtlCol="0">
            <a:spAutoFit/>
          </a:bodyPr>
          <a:lstStyle/>
          <a:p>
            <a:pPr marL="12700">
              <a:lnSpc>
                <a:spcPct val="100000"/>
              </a:lnSpc>
              <a:spcBef>
                <a:spcPts val="105"/>
              </a:spcBef>
            </a:pPr>
            <a:r>
              <a:rPr sz="4950" spc="-45" dirty="0">
                <a:solidFill>
                  <a:srgbClr val="23CA79"/>
                </a:solidFill>
                <a:latin typeface="Arial MT"/>
                <a:cs typeface="Arial MT"/>
              </a:rPr>
              <a:t>Age</a:t>
            </a:r>
            <a:r>
              <a:rPr lang="en-US" sz="4950" spc="-45" dirty="0">
                <a:solidFill>
                  <a:srgbClr val="23CA79"/>
                </a:solidFill>
                <a:latin typeface="Arial MT"/>
                <a:cs typeface="Arial MT"/>
              </a:rPr>
              <a:t>nda</a:t>
            </a:r>
            <a:endParaRPr sz="4950" dirty="0">
              <a:latin typeface="Arial MT"/>
              <a:cs typeface="Arial MT"/>
            </a:endParaRPr>
          </a:p>
        </p:txBody>
      </p:sp>
      <p:sp>
        <p:nvSpPr>
          <p:cNvPr id="13" name="object 13"/>
          <p:cNvSpPr txBox="1"/>
          <p:nvPr/>
        </p:nvSpPr>
        <p:spPr>
          <a:xfrm>
            <a:off x="9275153" y="1529644"/>
            <a:ext cx="1999614" cy="469900"/>
          </a:xfrm>
          <a:prstGeom prst="rect">
            <a:avLst/>
          </a:prstGeom>
        </p:spPr>
        <p:txBody>
          <a:bodyPr vert="horz" wrap="square" lIns="0" tIns="14604" rIns="0" bIns="0" rtlCol="0">
            <a:spAutoFit/>
          </a:bodyPr>
          <a:lstStyle/>
          <a:p>
            <a:pPr marL="12700">
              <a:lnSpc>
                <a:spcPct val="100000"/>
              </a:lnSpc>
              <a:spcBef>
                <a:spcPts val="114"/>
              </a:spcBef>
            </a:pPr>
            <a:r>
              <a:rPr sz="2900" spc="-10" dirty="0">
                <a:solidFill>
                  <a:srgbClr val="494949"/>
                </a:solidFill>
                <a:latin typeface="Arial MT"/>
                <a:cs typeface="Arial MT"/>
              </a:rPr>
              <a:t>Introduction</a:t>
            </a:r>
            <a:endParaRPr sz="2900" dirty="0">
              <a:latin typeface="Arial MT"/>
              <a:cs typeface="Arial MT"/>
            </a:endParaRPr>
          </a:p>
        </p:txBody>
      </p:sp>
      <p:sp>
        <p:nvSpPr>
          <p:cNvPr id="14" name="object 14"/>
          <p:cNvSpPr txBox="1"/>
          <p:nvPr/>
        </p:nvSpPr>
        <p:spPr>
          <a:xfrm>
            <a:off x="9282073" y="2615141"/>
            <a:ext cx="2359660" cy="455295"/>
          </a:xfrm>
          <a:prstGeom prst="rect">
            <a:avLst/>
          </a:prstGeom>
        </p:spPr>
        <p:txBody>
          <a:bodyPr vert="horz" wrap="square" lIns="0" tIns="15240" rIns="0" bIns="0" rtlCol="0">
            <a:spAutoFit/>
          </a:bodyPr>
          <a:lstStyle/>
          <a:p>
            <a:pPr marL="12700">
              <a:lnSpc>
                <a:spcPct val="100000"/>
              </a:lnSpc>
              <a:spcBef>
                <a:spcPts val="120"/>
              </a:spcBef>
            </a:pPr>
            <a:r>
              <a:rPr sz="2800" dirty="0">
                <a:solidFill>
                  <a:srgbClr val="4B4B4B"/>
                </a:solidFill>
                <a:latin typeface="Arial MT"/>
                <a:cs typeface="Arial MT"/>
              </a:rPr>
              <a:t>Data</a:t>
            </a:r>
            <a:r>
              <a:rPr sz="2800" spc="-120" dirty="0">
                <a:solidFill>
                  <a:srgbClr val="4B4B4B"/>
                </a:solidFill>
                <a:latin typeface="Arial MT"/>
                <a:cs typeface="Arial MT"/>
              </a:rPr>
              <a:t> </a:t>
            </a:r>
            <a:r>
              <a:rPr sz="2800" spc="-10" dirty="0">
                <a:solidFill>
                  <a:srgbClr val="4B4B4B"/>
                </a:solidFill>
                <a:latin typeface="Arial MT"/>
                <a:cs typeface="Arial MT"/>
              </a:rPr>
              <a:t>Overview</a:t>
            </a:r>
            <a:endParaRPr sz="2800" dirty="0">
              <a:latin typeface="Arial MT"/>
              <a:cs typeface="Arial MT"/>
            </a:endParaRPr>
          </a:p>
        </p:txBody>
      </p:sp>
      <p:sp>
        <p:nvSpPr>
          <p:cNvPr id="15" name="object 15"/>
          <p:cNvSpPr txBox="1"/>
          <p:nvPr/>
        </p:nvSpPr>
        <p:spPr>
          <a:xfrm>
            <a:off x="9279691" y="3694641"/>
            <a:ext cx="2945765" cy="455295"/>
          </a:xfrm>
          <a:prstGeom prst="rect">
            <a:avLst/>
          </a:prstGeom>
        </p:spPr>
        <p:txBody>
          <a:bodyPr vert="horz" wrap="square" lIns="0" tIns="15240" rIns="0" bIns="0" rtlCol="0">
            <a:spAutoFit/>
          </a:bodyPr>
          <a:lstStyle/>
          <a:p>
            <a:pPr marL="12700">
              <a:lnSpc>
                <a:spcPct val="100000"/>
              </a:lnSpc>
              <a:spcBef>
                <a:spcPts val="120"/>
              </a:spcBef>
            </a:pPr>
            <a:r>
              <a:rPr sz="2800" dirty="0">
                <a:solidFill>
                  <a:srgbClr val="4B4B4B"/>
                </a:solidFill>
                <a:latin typeface="Arial MT"/>
                <a:cs typeface="Arial MT"/>
              </a:rPr>
              <a:t>Objectives</a:t>
            </a:r>
            <a:r>
              <a:rPr sz="2800" spc="330" dirty="0">
                <a:solidFill>
                  <a:srgbClr val="4B4B4B"/>
                </a:solidFill>
                <a:latin typeface="Arial MT"/>
                <a:cs typeface="Arial MT"/>
              </a:rPr>
              <a:t> </a:t>
            </a:r>
            <a:r>
              <a:rPr sz="2800" dirty="0">
                <a:solidFill>
                  <a:srgbClr val="4D4D4D"/>
                </a:solidFill>
                <a:latin typeface="Arial MT"/>
                <a:cs typeface="Arial MT"/>
              </a:rPr>
              <a:t>&amp;</a:t>
            </a:r>
            <a:r>
              <a:rPr sz="2800" spc="140" dirty="0">
                <a:solidFill>
                  <a:srgbClr val="4D4D4D"/>
                </a:solidFill>
                <a:latin typeface="Arial MT"/>
                <a:cs typeface="Arial MT"/>
              </a:rPr>
              <a:t> </a:t>
            </a:r>
            <a:r>
              <a:rPr sz="2800" spc="-20" dirty="0">
                <a:solidFill>
                  <a:srgbClr val="4B4B4B"/>
                </a:solidFill>
                <a:latin typeface="Arial MT"/>
                <a:cs typeface="Arial MT"/>
              </a:rPr>
              <a:t>KPls</a:t>
            </a:r>
            <a:endParaRPr sz="2800" dirty="0">
              <a:latin typeface="Arial MT"/>
              <a:cs typeface="Arial MT"/>
            </a:endParaRPr>
          </a:p>
        </p:txBody>
      </p:sp>
      <p:sp>
        <p:nvSpPr>
          <p:cNvPr id="16" name="object 16"/>
          <p:cNvSpPr txBox="1"/>
          <p:nvPr/>
        </p:nvSpPr>
        <p:spPr>
          <a:xfrm>
            <a:off x="9282073" y="4777316"/>
            <a:ext cx="3642995" cy="455295"/>
          </a:xfrm>
          <a:prstGeom prst="rect">
            <a:avLst/>
          </a:prstGeom>
        </p:spPr>
        <p:txBody>
          <a:bodyPr vert="horz" wrap="square" lIns="0" tIns="15240" rIns="0" bIns="0" rtlCol="0">
            <a:spAutoFit/>
          </a:bodyPr>
          <a:lstStyle/>
          <a:p>
            <a:pPr marL="12700">
              <a:lnSpc>
                <a:spcPct val="100000"/>
              </a:lnSpc>
              <a:spcBef>
                <a:spcPts val="120"/>
              </a:spcBef>
            </a:pPr>
            <a:r>
              <a:rPr sz="2800" dirty="0">
                <a:solidFill>
                  <a:srgbClr val="4B4B4B"/>
                </a:solidFill>
                <a:latin typeface="Arial MT"/>
                <a:cs typeface="Arial MT"/>
              </a:rPr>
              <a:t>Dashboard</a:t>
            </a:r>
            <a:r>
              <a:rPr sz="2800" spc="280" dirty="0">
                <a:solidFill>
                  <a:srgbClr val="4B4B4B"/>
                </a:solidFill>
                <a:latin typeface="Arial MT"/>
                <a:cs typeface="Arial MT"/>
              </a:rPr>
              <a:t> </a:t>
            </a:r>
            <a:r>
              <a:rPr sz="2800" spc="-10" dirty="0">
                <a:solidFill>
                  <a:srgbClr val="4B4B4B"/>
                </a:solidFill>
                <a:latin typeface="Arial MT"/>
                <a:cs typeface="Arial MT"/>
              </a:rPr>
              <a:t>Snapshots</a:t>
            </a:r>
            <a:endParaRPr sz="2800">
              <a:latin typeface="Arial MT"/>
              <a:cs typeface="Arial MT"/>
            </a:endParaRPr>
          </a:p>
        </p:txBody>
      </p:sp>
      <p:sp>
        <p:nvSpPr>
          <p:cNvPr id="17" name="object 17"/>
          <p:cNvSpPr txBox="1"/>
          <p:nvPr/>
        </p:nvSpPr>
        <p:spPr>
          <a:xfrm>
            <a:off x="9282073" y="5847291"/>
            <a:ext cx="2980690" cy="455295"/>
          </a:xfrm>
          <a:prstGeom prst="rect">
            <a:avLst/>
          </a:prstGeom>
        </p:spPr>
        <p:txBody>
          <a:bodyPr vert="horz" wrap="square" lIns="0" tIns="15240" rIns="0" bIns="0" rtlCol="0">
            <a:spAutoFit/>
          </a:bodyPr>
          <a:lstStyle/>
          <a:p>
            <a:pPr marL="12700">
              <a:lnSpc>
                <a:spcPct val="100000"/>
              </a:lnSpc>
              <a:spcBef>
                <a:spcPts val="120"/>
              </a:spcBef>
            </a:pPr>
            <a:r>
              <a:rPr sz="2800" dirty="0">
                <a:solidFill>
                  <a:srgbClr val="4B4B4B"/>
                </a:solidFill>
                <a:latin typeface="Arial MT"/>
                <a:cs typeface="Arial MT"/>
              </a:rPr>
              <a:t>Process</a:t>
            </a:r>
            <a:r>
              <a:rPr sz="2800" spc="365" dirty="0">
                <a:solidFill>
                  <a:srgbClr val="4B4B4B"/>
                </a:solidFill>
                <a:latin typeface="Arial MT"/>
                <a:cs typeface="Arial MT"/>
              </a:rPr>
              <a:t> </a:t>
            </a:r>
            <a:r>
              <a:rPr sz="2800" spc="-10" dirty="0">
                <a:solidFill>
                  <a:srgbClr val="4B4B4B"/>
                </a:solidFill>
                <a:latin typeface="Arial MT"/>
                <a:cs typeface="Arial MT"/>
              </a:rPr>
              <a:t>Workflow</a:t>
            </a:r>
            <a:endParaRPr sz="2800">
              <a:latin typeface="Arial MT"/>
              <a:cs typeface="Arial MT"/>
            </a:endParaRPr>
          </a:p>
        </p:txBody>
      </p:sp>
      <p:sp>
        <p:nvSpPr>
          <p:cNvPr id="18" name="object 18"/>
          <p:cNvSpPr txBox="1"/>
          <p:nvPr/>
        </p:nvSpPr>
        <p:spPr>
          <a:xfrm>
            <a:off x="9288423" y="6926791"/>
            <a:ext cx="2246630" cy="455295"/>
          </a:xfrm>
          <a:prstGeom prst="rect">
            <a:avLst/>
          </a:prstGeom>
        </p:spPr>
        <p:txBody>
          <a:bodyPr vert="horz" wrap="square" lIns="0" tIns="15240" rIns="0" bIns="0" rtlCol="0">
            <a:spAutoFit/>
          </a:bodyPr>
          <a:lstStyle/>
          <a:p>
            <a:pPr marL="12700">
              <a:lnSpc>
                <a:spcPct val="100000"/>
              </a:lnSpc>
              <a:spcBef>
                <a:spcPts val="120"/>
              </a:spcBef>
            </a:pPr>
            <a:r>
              <a:rPr sz="2800" dirty="0">
                <a:solidFill>
                  <a:srgbClr val="4D4D4D"/>
                </a:solidFill>
                <a:latin typeface="Arial MT"/>
                <a:cs typeface="Arial MT"/>
              </a:rPr>
              <a:t>Data</a:t>
            </a:r>
            <a:r>
              <a:rPr sz="2800" spc="-80" dirty="0">
                <a:solidFill>
                  <a:srgbClr val="4D4D4D"/>
                </a:solidFill>
                <a:latin typeface="Arial MT"/>
                <a:cs typeface="Arial MT"/>
              </a:rPr>
              <a:t> </a:t>
            </a:r>
            <a:r>
              <a:rPr sz="2800" spc="-10" dirty="0">
                <a:solidFill>
                  <a:srgbClr val="4B4B4B"/>
                </a:solidFill>
                <a:latin typeface="Arial MT"/>
                <a:cs typeface="Arial MT"/>
              </a:rPr>
              <a:t>Analysis</a:t>
            </a:r>
            <a:endParaRPr sz="2800">
              <a:latin typeface="Arial MT"/>
              <a:cs typeface="Arial MT"/>
            </a:endParaRPr>
          </a:p>
        </p:txBody>
      </p:sp>
      <p:sp>
        <p:nvSpPr>
          <p:cNvPr id="19" name="object 19"/>
          <p:cNvSpPr txBox="1"/>
          <p:nvPr/>
        </p:nvSpPr>
        <p:spPr>
          <a:xfrm>
            <a:off x="9287903" y="8006291"/>
            <a:ext cx="4833620" cy="455295"/>
          </a:xfrm>
          <a:prstGeom prst="rect">
            <a:avLst/>
          </a:prstGeom>
        </p:spPr>
        <p:txBody>
          <a:bodyPr vert="horz" wrap="square" lIns="0" tIns="15240" rIns="0" bIns="0" rtlCol="0">
            <a:spAutoFit/>
          </a:bodyPr>
          <a:lstStyle/>
          <a:p>
            <a:pPr marL="12700">
              <a:lnSpc>
                <a:spcPct val="100000"/>
              </a:lnSpc>
              <a:spcBef>
                <a:spcPts val="120"/>
              </a:spcBef>
            </a:pPr>
            <a:r>
              <a:rPr sz="2800" dirty="0">
                <a:solidFill>
                  <a:srgbClr val="4B4B4B"/>
                </a:solidFill>
                <a:latin typeface="Arial MT"/>
                <a:cs typeface="Arial MT"/>
              </a:rPr>
              <a:t>Recommendations</a:t>
            </a:r>
            <a:r>
              <a:rPr sz="2800" spc="355" dirty="0">
                <a:solidFill>
                  <a:srgbClr val="4B4B4B"/>
                </a:solidFill>
                <a:latin typeface="Arial MT"/>
                <a:cs typeface="Arial MT"/>
              </a:rPr>
              <a:t> </a:t>
            </a:r>
            <a:r>
              <a:rPr sz="2800" dirty="0">
                <a:solidFill>
                  <a:srgbClr val="4F4F4F"/>
                </a:solidFill>
                <a:latin typeface="Arial MT"/>
                <a:cs typeface="Arial MT"/>
              </a:rPr>
              <a:t>&amp;</a:t>
            </a:r>
            <a:r>
              <a:rPr sz="2800" spc="250" dirty="0">
                <a:solidFill>
                  <a:srgbClr val="4F4F4F"/>
                </a:solidFill>
                <a:latin typeface="Arial MT"/>
                <a:cs typeface="Arial MT"/>
              </a:rPr>
              <a:t> </a:t>
            </a:r>
            <a:r>
              <a:rPr sz="2800" spc="60" dirty="0">
                <a:solidFill>
                  <a:srgbClr val="4B4B4B"/>
                </a:solidFill>
                <a:latin typeface="Arial MT"/>
                <a:cs typeface="Arial MT"/>
              </a:rPr>
              <a:t>Insights</a:t>
            </a:r>
            <a:endParaRPr sz="2800">
              <a:latin typeface="Arial MT"/>
              <a:cs typeface="Arial MT"/>
            </a:endParaRPr>
          </a:p>
        </p:txBody>
      </p:sp>
      <p:sp>
        <p:nvSpPr>
          <p:cNvPr id="20" name="object 20"/>
          <p:cNvSpPr txBox="1"/>
          <p:nvPr/>
        </p:nvSpPr>
        <p:spPr>
          <a:xfrm>
            <a:off x="9285514" y="9104841"/>
            <a:ext cx="1867535" cy="455295"/>
          </a:xfrm>
          <a:prstGeom prst="rect">
            <a:avLst/>
          </a:prstGeom>
        </p:spPr>
        <p:txBody>
          <a:bodyPr vert="horz" wrap="square" lIns="0" tIns="15240" rIns="0" bIns="0" rtlCol="0">
            <a:spAutoFit/>
          </a:bodyPr>
          <a:lstStyle/>
          <a:p>
            <a:pPr marL="12700">
              <a:lnSpc>
                <a:spcPct val="100000"/>
              </a:lnSpc>
              <a:spcBef>
                <a:spcPts val="120"/>
              </a:spcBef>
            </a:pPr>
            <a:r>
              <a:rPr sz="2800" spc="40" dirty="0">
                <a:solidFill>
                  <a:srgbClr val="4B4B4B"/>
                </a:solidFill>
                <a:latin typeface="Arial MT"/>
                <a:cs typeface="Arial MT"/>
              </a:rPr>
              <a:t>Conclusion</a:t>
            </a:r>
            <a:endParaRPr sz="2800">
              <a:latin typeface="Arial MT"/>
              <a:cs typeface="Arial MT"/>
            </a:endParaRPr>
          </a:p>
        </p:txBody>
      </p:sp>
      <p:sp>
        <p:nvSpPr>
          <p:cNvPr id="21" name="object 21"/>
          <p:cNvSpPr txBox="1"/>
          <p:nvPr/>
        </p:nvSpPr>
        <p:spPr>
          <a:xfrm>
            <a:off x="17257741" y="1529291"/>
            <a:ext cx="407670" cy="455295"/>
          </a:xfrm>
          <a:prstGeom prst="rect">
            <a:avLst/>
          </a:prstGeom>
        </p:spPr>
        <p:txBody>
          <a:bodyPr vert="horz" wrap="square" lIns="0" tIns="15240" rIns="0" bIns="0" rtlCol="0">
            <a:spAutoFit/>
          </a:bodyPr>
          <a:lstStyle/>
          <a:p>
            <a:pPr marL="12700">
              <a:lnSpc>
                <a:spcPct val="100000"/>
              </a:lnSpc>
              <a:spcBef>
                <a:spcPts val="120"/>
              </a:spcBef>
            </a:pPr>
            <a:r>
              <a:rPr sz="2800" spc="-40" dirty="0">
                <a:solidFill>
                  <a:srgbClr val="484848"/>
                </a:solidFill>
                <a:latin typeface="Arial MT"/>
                <a:cs typeface="Arial MT"/>
              </a:rPr>
              <a:t>01</a:t>
            </a:r>
            <a:endParaRPr sz="2800">
              <a:latin typeface="Arial MT"/>
              <a:cs typeface="Arial MT"/>
            </a:endParaRPr>
          </a:p>
        </p:txBody>
      </p:sp>
      <p:sp>
        <p:nvSpPr>
          <p:cNvPr id="22" name="object 22"/>
          <p:cNvSpPr txBox="1"/>
          <p:nvPr/>
        </p:nvSpPr>
        <p:spPr>
          <a:xfrm>
            <a:off x="17264091" y="2551641"/>
            <a:ext cx="407670" cy="455295"/>
          </a:xfrm>
          <a:prstGeom prst="rect">
            <a:avLst/>
          </a:prstGeom>
        </p:spPr>
        <p:txBody>
          <a:bodyPr vert="horz" wrap="square" lIns="0" tIns="15240" rIns="0" bIns="0" rtlCol="0">
            <a:spAutoFit/>
          </a:bodyPr>
          <a:lstStyle/>
          <a:p>
            <a:pPr marL="12700">
              <a:lnSpc>
                <a:spcPct val="100000"/>
              </a:lnSpc>
              <a:spcBef>
                <a:spcPts val="120"/>
              </a:spcBef>
            </a:pPr>
            <a:r>
              <a:rPr sz="2800" spc="-40" dirty="0">
                <a:solidFill>
                  <a:srgbClr val="4B4B4B"/>
                </a:solidFill>
                <a:latin typeface="Arial MT"/>
                <a:cs typeface="Arial MT"/>
              </a:rPr>
              <a:t>02</a:t>
            </a:r>
            <a:endParaRPr sz="2800">
              <a:latin typeface="Arial MT"/>
              <a:cs typeface="Arial MT"/>
            </a:endParaRPr>
          </a:p>
        </p:txBody>
      </p:sp>
      <p:sp>
        <p:nvSpPr>
          <p:cNvPr id="23" name="object 23"/>
          <p:cNvSpPr txBox="1"/>
          <p:nvPr/>
        </p:nvSpPr>
        <p:spPr>
          <a:xfrm>
            <a:off x="17263063" y="3552472"/>
            <a:ext cx="404495" cy="485140"/>
          </a:xfrm>
          <a:prstGeom prst="rect">
            <a:avLst/>
          </a:prstGeom>
        </p:spPr>
        <p:txBody>
          <a:bodyPr vert="horz" wrap="square" lIns="0" tIns="13970" rIns="0" bIns="0" rtlCol="0">
            <a:spAutoFit/>
          </a:bodyPr>
          <a:lstStyle/>
          <a:p>
            <a:pPr marL="12700">
              <a:lnSpc>
                <a:spcPct val="100000"/>
              </a:lnSpc>
              <a:spcBef>
                <a:spcPts val="110"/>
              </a:spcBef>
            </a:pPr>
            <a:r>
              <a:rPr sz="3000" spc="-145" dirty="0">
                <a:solidFill>
                  <a:srgbClr val="4D4D4D"/>
                </a:solidFill>
                <a:latin typeface="Arial MT"/>
                <a:cs typeface="Arial MT"/>
              </a:rPr>
              <a:t>03</a:t>
            </a:r>
            <a:endParaRPr sz="3000">
              <a:latin typeface="Arial MT"/>
              <a:cs typeface="Arial MT"/>
            </a:endParaRPr>
          </a:p>
        </p:txBody>
      </p:sp>
      <p:sp>
        <p:nvSpPr>
          <p:cNvPr id="24" name="object 24"/>
          <p:cNvSpPr txBox="1"/>
          <p:nvPr/>
        </p:nvSpPr>
        <p:spPr>
          <a:xfrm>
            <a:off x="17263584" y="4583994"/>
            <a:ext cx="404495" cy="469900"/>
          </a:xfrm>
          <a:prstGeom prst="rect">
            <a:avLst/>
          </a:prstGeom>
        </p:spPr>
        <p:txBody>
          <a:bodyPr vert="horz" wrap="square" lIns="0" tIns="14604" rIns="0" bIns="0" rtlCol="0">
            <a:spAutoFit/>
          </a:bodyPr>
          <a:lstStyle/>
          <a:p>
            <a:pPr marL="12700">
              <a:lnSpc>
                <a:spcPct val="100000"/>
              </a:lnSpc>
              <a:spcBef>
                <a:spcPts val="114"/>
              </a:spcBef>
            </a:pPr>
            <a:r>
              <a:rPr sz="2900" spc="-95" dirty="0">
                <a:solidFill>
                  <a:srgbClr val="4B4B4B"/>
                </a:solidFill>
                <a:latin typeface="Arial MT"/>
                <a:cs typeface="Arial MT"/>
              </a:rPr>
              <a:t>04</a:t>
            </a:r>
            <a:endParaRPr sz="2900">
              <a:latin typeface="Arial MT"/>
              <a:cs typeface="Arial MT"/>
            </a:endParaRPr>
          </a:p>
        </p:txBody>
      </p:sp>
      <p:sp>
        <p:nvSpPr>
          <p:cNvPr id="25" name="object 25"/>
          <p:cNvSpPr txBox="1"/>
          <p:nvPr/>
        </p:nvSpPr>
        <p:spPr>
          <a:xfrm>
            <a:off x="17263584" y="5844469"/>
            <a:ext cx="400685" cy="469900"/>
          </a:xfrm>
          <a:prstGeom prst="rect">
            <a:avLst/>
          </a:prstGeom>
        </p:spPr>
        <p:txBody>
          <a:bodyPr vert="horz" wrap="square" lIns="0" tIns="14604" rIns="0" bIns="0" rtlCol="0">
            <a:spAutoFit/>
          </a:bodyPr>
          <a:lstStyle/>
          <a:p>
            <a:pPr marL="12700">
              <a:lnSpc>
                <a:spcPct val="100000"/>
              </a:lnSpc>
              <a:spcBef>
                <a:spcPts val="114"/>
              </a:spcBef>
            </a:pPr>
            <a:r>
              <a:rPr sz="2900" spc="-110" dirty="0">
                <a:solidFill>
                  <a:srgbClr val="4B4B4B"/>
                </a:solidFill>
                <a:latin typeface="Arial MT"/>
                <a:cs typeface="Arial MT"/>
              </a:rPr>
              <a:t>05</a:t>
            </a:r>
            <a:endParaRPr sz="2900">
              <a:latin typeface="Arial MT"/>
              <a:cs typeface="Arial MT"/>
            </a:endParaRPr>
          </a:p>
        </p:txBody>
      </p:sp>
      <p:sp>
        <p:nvSpPr>
          <p:cNvPr id="26" name="object 26"/>
          <p:cNvSpPr txBox="1"/>
          <p:nvPr/>
        </p:nvSpPr>
        <p:spPr>
          <a:xfrm>
            <a:off x="17263063" y="6898922"/>
            <a:ext cx="404495" cy="485140"/>
          </a:xfrm>
          <a:prstGeom prst="rect">
            <a:avLst/>
          </a:prstGeom>
        </p:spPr>
        <p:txBody>
          <a:bodyPr vert="horz" wrap="square" lIns="0" tIns="13970" rIns="0" bIns="0" rtlCol="0">
            <a:spAutoFit/>
          </a:bodyPr>
          <a:lstStyle/>
          <a:p>
            <a:pPr marL="12700">
              <a:lnSpc>
                <a:spcPct val="100000"/>
              </a:lnSpc>
              <a:spcBef>
                <a:spcPts val="110"/>
              </a:spcBef>
            </a:pPr>
            <a:r>
              <a:rPr sz="3000" spc="-145" dirty="0">
                <a:solidFill>
                  <a:srgbClr val="4B4B4B"/>
                </a:solidFill>
                <a:latin typeface="Arial MT"/>
                <a:cs typeface="Arial MT"/>
              </a:rPr>
              <a:t>06</a:t>
            </a:r>
            <a:endParaRPr sz="3000">
              <a:latin typeface="Arial MT"/>
              <a:cs typeface="Arial MT"/>
            </a:endParaRPr>
          </a:p>
        </p:txBody>
      </p:sp>
      <p:sp>
        <p:nvSpPr>
          <p:cNvPr id="27" name="object 27"/>
          <p:cNvSpPr txBox="1"/>
          <p:nvPr/>
        </p:nvSpPr>
        <p:spPr>
          <a:xfrm>
            <a:off x="17264091" y="7999941"/>
            <a:ext cx="412115" cy="455295"/>
          </a:xfrm>
          <a:prstGeom prst="rect">
            <a:avLst/>
          </a:prstGeom>
        </p:spPr>
        <p:txBody>
          <a:bodyPr vert="horz" wrap="square" lIns="0" tIns="15240" rIns="0" bIns="0" rtlCol="0">
            <a:spAutoFit/>
          </a:bodyPr>
          <a:lstStyle/>
          <a:p>
            <a:pPr marL="12700">
              <a:lnSpc>
                <a:spcPct val="100000"/>
              </a:lnSpc>
              <a:spcBef>
                <a:spcPts val="120"/>
              </a:spcBef>
            </a:pPr>
            <a:r>
              <a:rPr sz="2800" spc="-25" dirty="0">
                <a:solidFill>
                  <a:srgbClr val="4D4D4D"/>
                </a:solidFill>
                <a:latin typeface="Arial MT"/>
                <a:cs typeface="Arial MT"/>
              </a:rPr>
              <a:t>07</a:t>
            </a:r>
            <a:endParaRPr sz="2800">
              <a:latin typeface="Arial MT"/>
              <a:cs typeface="Arial MT"/>
            </a:endParaRPr>
          </a:p>
        </p:txBody>
      </p:sp>
      <p:sp>
        <p:nvSpPr>
          <p:cNvPr id="28" name="object 28"/>
          <p:cNvSpPr txBox="1"/>
          <p:nvPr/>
        </p:nvSpPr>
        <p:spPr>
          <a:xfrm>
            <a:off x="17264091" y="9095316"/>
            <a:ext cx="407670" cy="455295"/>
          </a:xfrm>
          <a:prstGeom prst="rect">
            <a:avLst/>
          </a:prstGeom>
        </p:spPr>
        <p:txBody>
          <a:bodyPr vert="horz" wrap="square" lIns="0" tIns="15240" rIns="0" bIns="0" rtlCol="0">
            <a:spAutoFit/>
          </a:bodyPr>
          <a:lstStyle/>
          <a:p>
            <a:pPr marL="12700">
              <a:lnSpc>
                <a:spcPct val="100000"/>
              </a:lnSpc>
              <a:spcBef>
                <a:spcPts val="120"/>
              </a:spcBef>
            </a:pPr>
            <a:r>
              <a:rPr sz="2800" spc="-40" dirty="0">
                <a:solidFill>
                  <a:srgbClr val="4D4D4D"/>
                </a:solidFill>
                <a:latin typeface="Arial MT"/>
                <a:cs typeface="Arial MT"/>
              </a:rPr>
              <a:t>08</a:t>
            </a:r>
            <a:endParaRPr sz="2800">
              <a:latin typeface="Arial MT"/>
              <a:cs typeface="Arial MT"/>
            </a:endParaRPr>
          </a:p>
        </p:txBody>
      </p:sp>
      <p:pic>
        <p:nvPicPr>
          <p:cNvPr id="29" name="Picture 28" descr="A group of people sitting at a table with a computer and a light bulb&#10;&#10;AI-generated content may be incorrect.">
            <a:extLst>
              <a:ext uri="{FF2B5EF4-FFF2-40B4-BE49-F238E27FC236}">
                <a16:creationId xmlns:a16="http://schemas.microsoft.com/office/drawing/2014/main" id="{B25754AE-1604-C599-EBC7-AA17B25879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2314" y="2016333"/>
            <a:ext cx="8054686" cy="7193141"/>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object 6" descr="A green and black logo&#10;&#10;AI-generated content may be incorrect."/>
          <p:cNvPicPr/>
          <p:nvPr/>
        </p:nvPicPr>
        <p:blipFill>
          <a:blip r:embed="rId2" cstate="print"/>
          <a:stretch>
            <a:fillRect/>
          </a:stretch>
        </p:blipFill>
        <p:spPr>
          <a:xfrm>
            <a:off x="12827001" y="2840910"/>
            <a:ext cx="4867274" cy="5906029"/>
          </a:xfrm>
          <a:prstGeom prst="rect">
            <a:avLst/>
          </a:prstGeom>
        </p:spPr>
      </p:pic>
      <p:sp>
        <p:nvSpPr>
          <p:cNvPr id="7" name="object 7"/>
          <p:cNvSpPr/>
          <p:nvPr/>
        </p:nvSpPr>
        <p:spPr>
          <a:xfrm>
            <a:off x="969010" y="9528809"/>
            <a:ext cx="16730980" cy="0"/>
          </a:xfrm>
          <a:custGeom>
            <a:avLst/>
            <a:gdLst/>
            <a:ahLst/>
            <a:cxnLst/>
            <a:rect l="l" t="t" r="r" b="b"/>
            <a:pathLst>
              <a:path w="16730980">
                <a:moveTo>
                  <a:pt x="0" y="0"/>
                </a:moveTo>
                <a:lnTo>
                  <a:pt x="16730975" y="0"/>
                </a:lnTo>
              </a:path>
            </a:pathLst>
          </a:custGeom>
          <a:ln w="17779">
            <a:solidFill>
              <a:srgbClr val="151515"/>
            </a:solidFill>
          </a:ln>
        </p:spPr>
        <p:txBody>
          <a:bodyPr wrap="square" lIns="0" tIns="0" rIns="0" bIns="0" rtlCol="0"/>
          <a:lstStyle/>
          <a:p>
            <a:endParaRPr/>
          </a:p>
        </p:txBody>
      </p:sp>
      <p:sp>
        <p:nvSpPr>
          <p:cNvPr id="8" name="object 8"/>
          <p:cNvSpPr/>
          <p:nvPr/>
        </p:nvSpPr>
        <p:spPr>
          <a:xfrm>
            <a:off x="969010" y="991447"/>
            <a:ext cx="16725265" cy="0"/>
          </a:xfrm>
          <a:custGeom>
            <a:avLst/>
            <a:gdLst/>
            <a:ahLst/>
            <a:cxnLst/>
            <a:rect l="l" t="t" r="r" b="b"/>
            <a:pathLst>
              <a:path w="16725265">
                <a:moveTo>
                  <a:pt x="0" y="0"/>
                </a:moveTo>
                <a:lnTo>
                  <a:pt x="16725049" y="0"/>
                </a:lnTo>
              </a:path>
            </a:pathLst>
          </a:custGeom>
          <a:ln w="23706">
            <a:solidFill>
              <a:srgbClr val="151515"/>
            </a:solidFill>
          </a:ln>
        </p:spPr>
        <p:txBody>
          <a:bodyPr wrap="square" lIns="0" tIns="0" rIns="0" bIns="0" rtlCol="0"/>
          <a:lstStyle/>
          <a:p>
            <a:endParaRPr/>
          </a:p>
        </p:txBody>
      </p:sp>
      <p:sp>
        <p:nvSpPr>
          <p:cNvPr id="11" name="object 12">
            <a:extLst>
              <a:ext uri="{FF2B5EF4-FFF2-40B4-BE49-F238E27FC236}">
                <a16:creationId xmlns:a16="http://schemas.microsoft.com/office/drawing/2014/main" id="{B18325D2-8487-AE56-28DF-C1186CD451A5}"/>
              </a:ext>
            </a:extLst>
          </p:cNvPr>
          <p:cNvSpPr txBox="1">
            <a:spLocks/>
          </p:cNvSpPr>
          <p:nvPr/>
        </p:nvSpPr>
        <p:spPr>
          <a:xfrm>
            <a:off x="1204548" y="1251318"/>
            <a:ext cx="4433994" cy="775212"/>
          </a:xfrm>
          <a:prstGeom prst="rect">
            <a:avLst/>
          </a:prstGeom>
        </p:spPr>
        <p:txBody>
          <a:bodyPr vert="horz" wrap="square" lIns="0" tIns="13335" rIns="0" bIns="0" rtlCol="0">
            <a:spAutoFit/>
          </a:bodyPr>
          <a:lstStyle>
            <a:lvl1pPr>
              <a:defRPr>
                <a:latin typeface="+mj-lt"/>
                <a:ea typeface="+mj-ea"/>
                <a:cs typeface="+mj-cs"/>
              </a:defRPr>
            </a:lvl1pPr>
          </a:lstStyle>
          <a:p>
            <a:pPr marL="12700">
              <a:spcBef>
                <a:spcPts val="105"/>
              </a:spcBef>
            </a:pPr>
            <a:r>
              <a:rPr lang="en-US" sz="4950" b="1" spc="-45" dirty="0">
                <a:solidFill>
                  <a:srgbClr val="23CA79"/>
                </a:solidFill>
                <a:latin typeface="Arial MT"/>
                <a:cs typeface="Arial MT"/>
              </a:rPr>
              <a:t>Introduction</a:t>
            </a:r>
            <a:endParaRPr lang="en-IN" sz="4950" b="1" dirty="0">
              <a:latin typeface="Arial MT"/>
              <a:cs typeface="Arial MT"/>
            </a:endParaRPr>
          </a:p>
        </p:txBody>
      </p:sp>
      <p:graphicFrame>
        <p:nvGraphicFramePr>
          <p:cNvPr id="13" name="object 10">
            <a:extLst>
              <a:ext uri="{FF2B5EF4-FFF2-40B4-BE49-F238E27FC236}">
                <a16:creationId xmlns:a16="http://schemas.microsoft.com/office/drawing/2014/main" id="{74B3F862-79AC-D538-804D-97505FE46F7A}"/>
              </a:ext>
            </a:extLst>
          </p:cNvPr>
          <p:cNvGraphicFramePr/>
          <p:nvPr>
            <p:extLst>
              <p:ext uri="{D42A27DB-BD31-4B8C-83A1-F6EECF244321}">
                <p14:modId xmlns:p14="http://schemas.microsoft.com/office/powerpoint/2010/main" val="3918941915"/>
              </p:ext>
            </p:extLst>
          </p:nvPr>
        </p:nvGraphicFramePr>
        <p:xfrm>
          <a:off x="960815" y="2323569"/>
          <a:ext cx="11713785" cy="69407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object 5"/>
          <p:cNvPicPr/>
          <p:nvPr/>
        </p:nvPicPr>
        <p:blipFill>
          <a:blip r:embed="rId2" cstate="print"/>
          <a:stretch>
            <a:fillRect/>
          </a:stretch>
        </p:blipFill>
        <p:spPr>
          <a:xfrm>
            <a:off x="10722976" y="1251318"/>
            <a:ext cx="6971299" cy="8033674"/>
          </a:xfrm>
          <a:prstGeom prst="rect">
            <a:avLst/>
          </a:prstGeom>
        </p:spPr>
      </p:pic>
      <p:sp>
        <p:nvSpPr>
          <p:cNvPr id="6" name="object 6"/>
          <p:cNvSpPr/>
          <p:nvPr/>
        </p:nvSpPr>
        <p:spPr>
          <a:xfrm>
            <a:off x="969010" y="9528809"/>
            <a:ext cx="16730980" cy="0"/>
          </a:xfrm>
          <a:custGeom>
            <a:avLst/>
            <a:gdLst/>
            <a:ahLst/>
            <a:cxnLst/>
            <a:rect l="l" t="t" r="r" b="b"/>
            <a:pathLst>
              <a:path w="16730980">
                <a:moveTo>
                  <a:pt x="0" y="0"/>
                </a:moveTo>
                <a:lnTo>
                  <a:pt x="16730975" y="0"/>
                </a:lnTo>
              </a:path>
            </a:pathLst>
          </a:custGeom>
          <a:ln w="17779">
            <a:solidFill>
              <a:srgbClr val="151515"/>
            </a:solidFill>
          </a:ln>
        </p:spPr>
        <p:txBody>
          <a:bodyPr wrap="square" lIns="0" tIns="0" rIns="0" bIns="0" rtlCol="0"/>
          <a:lstStyle/>
          <a:p>
            <a:endParaRPr/>
          </a:p>
        </p:txBody>
      </p:sp>
      <p:sp>
        <p:nvSpPr>
          <p:cNvPr id="7" name="object 7"/>
          <p:cNvSpPr/>
          <p:nvPr/>
        </p:nvSpPr>
        <p:spPr>
          <a:xfrm>
            <a:off x="969010" y="991447"/>
            <a:ext cx="16725265" cy="0"/>
          </a:xfrm>
          <a:custGeom>
            <a:avLst/>
            <a:gdLst/>
            <a:ahLst/>
            <a:cxnLst/>
            <a:rect l="l" t="t" r="r" b="b"/>
            <a:pathLst>
              <a:path w="16725265">
                <a:moveTo>
                  <a:pt x="0" y="0"/>
                </a:moveTo>
                <a:lnTo>
                  <a:pt x="16725049" y="0"/>
                </a:lnTo>
              </a:path>
            </a:pathLst>
          </a:custGeom>
          <a:ln w="23706">
            <a:solidFill>
              <a:srgbClr val="151515"/>
            </a:solidFill>
          </a:ln>
        </p:spPr>
        <p:txBody>
          <a:bodyPr wrap="square" lIns="0" tIns="0" rIns="0" bIns="0" rtlCol="0"/>
          <a:lstStyle/>
          <a:p>
            <a:endParaRPr/>
          </a:p>
        </p:txBody>
      </p:sp>
      <p:sp>
        <p:nvSpPr>
          <p:cNvPr id="9" name="object 9"/>
          <p:cNvSpPr txBox="1"/>
          <p:nvPr/>
        </p:nvSpPr>
        <p:spPr>
          <a:xfrm>
            <a:off x="960486" y="2178074"/>
            <a:ext cx="9762490" cy="7106920"/>
          </a:xfrm>
          <a:prstGeom prst="rect">
            <a:avLst/>
          </a:prstGeom>
        </p:spPr>
        <p:txBody>
          <a:bodyPr vert="horz" wrap="square" lIns="0" tIns="12700" rIns="0" bIns="0" rtlCol="0">
            <a:spAutoFit/>
          </a:bodyPr>
          <a:lstStyle/>
          <a:p>
            <a:pPr marL="351790" marR="5080" indent="-339725">
              <a:lnSpc>
                <a:spcPct val="116300"/>
              </a:lnSpc>
              <a:spcBef>
                <a:spcPts val="100"/>
              </a:spcBef>
              <a:buClr>
                <a:srgbClr val="4D4D4D"/>
              </a:buClr>
              <a:buChar char="•"/>
              <a:tabLst>
                <a:tab pos="351790" algn="l"/>
                <a:tab pos="2795905" algn="l"/>
              </a:tabLst>
            </a:pPr>
            <a:r>
              <a:rPr sz="2550" spc="-10" dirty="0">
                <a:solidFill>
                  <a:srgbClr val="0F0F0F"/>
                </a:solidFill>
                <a:latin typeface="Arial MT"/>
                <a:cs typeface="Arial MT"/>
              </a:rPr>
              <a:t>The</a:t>
            </a:r>
            <a:r>
              <a:rPr sz="2550" spc="-70" dirty="0">
                <a:solidFill>
                  <a:srgbClr val="0F0F0F"/>
                </a:solidFill>
                <a:latin typeface="Arial MT"/>
                <a:cs typeface="Arial MT"/>
              </a:rPr>
              <a:t> </a:t>
            </a:r>
            <a:r>
              <a:rPr sz="2550" spc="-50" dirty="0">
                <a:solidFill>
                  <a:srgbClr val="111111"/>
                </a:solidFill>
                <a:latin typeface="Arial MT"/>
                <a:cs typeface="Arial MT"/>
              </a:rPr>
              <a:t>dataset</a:t>
            </a:r>
            <a:r>
              <a:rPr sz="2550" spc="70" dirty="0">
                <a:solidFill>
                  <a:srgbClr val="111111"/>
                </a:solidFill>
                <a:latin typeface="Arial MT"/>
                <a:cs typeface="Arial MT"/>
              </a:rPr>
              <a:t> </a:t>
            </a:r>
            <a:r>
              <a:rPr sz="2550" dirty="0">
                <a:solidFill>
                  <a:srgbClr val="0F0F0F"/>
                </a:solidFill>
                <a:latin typeface="Arial MT"/>
                <a:cs typeface="Arial MT"/>
              </a:rPr>
              <a:t>is</a:t>
            </a:r>
            <a:r>
              <a:rPr sz="2550" spc="-85" dirty="0">
                <a:solidFill>
                  <a:srgbClr val="0F0F0F"/>
                </a:solidFill>
                <a:latin typeface="Arial MT"/>
                <a:cs typeface="Arial MT"/>
              </a:rPr>
              <a:t> </a:t>
            </a:r>
            <a:r>
              <a:rPr sz="2550" spc="-40" dirty="0">
                <a:solidFill>
                  <a:srgbClr val="111111"/>
                </a:solidFill>
                <a:latin typeface="Arial MT"/>
                <a:cs typeface="Arial MT"/>
              </a:rPr>
              <a:t>sourced</a:t>
            </a:r>
            <a:r>
              <a:rPr sz="2550" spc="-25" dirty="0">
                <a:solidFill>
                  <a:srgbClr val="111111"/>
                </a:solidFill>
                <a:latin typeface="Arial MT"/>
                <a:cs typeface="Arial MT"/>
              </a:rPr>
              <a:t> </a:t>
            </a:r>
            <a:r>
              <a:rPr sz="2550" spc="-55" dirty="0">
                <a:solidFill>
                  <a:srgbClr val="0F0F0F"/>
                </a:solidFill>
                <a:latin typeface="Arial MT"/>
                <a:cs typeface="Arial MT"/>
              </a:rPr>
              <a:t>from</a:t>
            </a:r>
            <a:r>
              <a:rPr sz="2550" spc="-80" dirty="0">
                <a:solidFill>
                  <a:srgbClr val="0F0F0F"/>
                </a:solidFill>
                <a:latin typeface="Arial MT"/>
                <a:cs typeface="Arial MT"/>
              </a:rPr>
              <a:t> </a:t>
            </a:r>
            <a:r>
              <a:rPr sz="2550" spc="60" dirty="0">
                <a:solidFill>
                  <a:srgbClr val="0F0F0F"/>
                </a:solidFill>
                <a:latin typeface="Arial MT"/>
                <a:cs typeface="Arial MT"/>
              </a:rPr>
              <a:t>Kickstarter's</a:t>
            </a:r>
            <a:r>
              <a:rPr sz="2550" spc="40" dirty="0">
                <a:solidFill>
                  <a:srgbClr val="0F0F0F"/>
                </a:solidFill>
                <a:latin typeface="Arial MT"/>
                <a:cs typeface="Arial MT"/>
              </a:rPr>
              <a:t> </a:t>
            </a:r>
            <a:r>
              <a:rPr sz="2550" spc="65" dirty="0">
                <a:solidFill>
                  <a:srgbClr val="111111"/>
                </a:solidFill>
                <a:latin typeface="Arial MT"/>
                <a:cs typeface="Arial MT"/>
              </a:rPr>
              <a:t>public</a:t>
            </a:r>
            <a:r>
              <a:rPr sz="2550" spc="-10" dirty="0">
                <a:solidFill>
                  <a:srgbClr val="111111"/>
                </a:solidFill>
                <a:latin typeface="Arial MT"/>
                <a:cs typeface="Arial MT"/>
              </a:rPr>
              <a:t> </a:t>
            </a:r>
            <a:r>
              <a:rPr sz="2550" dirty="0">
                <a:solidFill>
                  <a:srgbClr val="111111"/>
                </a:solidFill>
                <a:latin typeface="Arial MT"/>
                <a:cs typeface="Arial MT"/>
              </a:rPr>
              <a:t>data,</a:t>
            </a:r>
            <a:r>
              <a:rPr sz="2550" spc="-50" dirty="0">
                <a:solidFill>
                  <a:srgbClr val="111111"/>
                </a:solidFill>
                <a:latin typeface="Arial MT"/>
                <a:cs typeface="Arial MT"/>
              </a:rPr>
              <a:t> </a:t>
            </a:r>
            <a:r>
              <a:rPr sz="2550" spc="-10" dirty="0">
                <a:solidFill>
                  <a:srgbClr val="111111"/>
                </a:solidFill>
                <a:latin typeface="Arial MT"/>
                <a:cs typeface="Arial MT"/>
              </a:rPr>
              <a:t>covering </a:t>
            </a:r>
            <a:r>
              <a:rPr sz="2450" dirty="0">
                <a:solidFill>
                  <a:srgbClr val="111111"/>
                </a:solidFill>
                <a:latin typeface="Arial MT"/>
                <a:cs typeface="Arial MT"/>
              </a:rPr>
              <a:t>campaigns</a:t>
            </a:r>
            <a:r>
              <a:rPr sz="2450" spc="145" dirty="0">
                <a:solidFill>
                  <a:srgbClr val="111111"/>
                </a:solidFill>
                <a:latin typeface="Arial MT"/>
                <a:cs typeface="Arial MT"/>
              </a:rPr>
              <a:t> </a:t>
            </a:r>
            <a:r>
              <a:rPr sz="2450" dirty="0">
                <a:solidFill>
                  <a:srgbClr val="131313"/>
                </a:solidFill>
                <a:latin typeface="Arial MT"/>
                <a:cs typeface="Arial MT"/>
              </a:rPr>
              <a:t>from</a:t>
            </a:r>
            <a:r>
              <a:rPr sz="2450" spc="10" dirty="0">
                <a:solidFill>
                  <a:srgbClr val="131313"/>
                </a:solidFill>
                <a:latin typeface="Arial MT"/>
                <a:cs typeface="Arial MT"/>
              </a:rPr>
              <a:t> </a:t>
            </a:r>
            <a:r>
              <a:rPr sz="2450" dirty="0">
                <a:solidFill>
                  <a:srgbClr val="111111"/>
                </a:solidFill>
                <a:latin typeface="Arial MT"/>
                <a:cs typeface="Arial MT"/>
              </a:rPr>
              <a:t>2009 </a:t>
            </a:r>
            <a:r>
              <a:rPr sz="2450" spc="95" dirty="0">
                <a:solidFill>
                  <a:srgbClr val="111111"/>
                </a:solidFill>
                <a:latin typeface="Arial MT"/>
                <a:cs typeface="Arial MT"/>
              </a:rPr>
              <a:t>to</a:t>
            </a:r>
            <a:r>
              <a:rPr sz="2450" spc="-70" dirty="0">
                <a:solidFill>
                  <a:srgbClr val="111111"/>
                </a:solidFill>
                <a:latin typeface="Arial MT"/>
                <a:cs typeface="Arial MT"/>
              </a:rPr>
              <a:t> </a:t>
            </a:r>
            <a:r>
              <a:rPr sz="2450" spc="85" dirty="0">
                <a:solidFill>
                  <a:srgbClr val="111111"/>
                </a:solidFill>
                <a:latin typeface="Arial MT"/>
                <a:cs typeface="Arial MT"/>
              </a:rPr>
              <a:t>the</a:t>
            </a:r>
            <a:r>
              <a:rPr sz="2450" spc="-70" dirty="0">
                <a:solidFill>
                  <a:srgbClr val="111111"/>
                </a:solidFill>
                <a:latin typeface="Arial MT"/>
                <a:cs typeface="Arial MT"/>
              </a:rPr>
              <a:t> </a:t>
            </a:r>
            <a:r>
              <a:rPr sz="2450" spc="60" dirty="0">
                <a:solidFill>
                  <a:srgbClr val="111111"/>
                </a:solidFill>
                <a:latin typeface="Arial MT"/>
                <a:cs typeface="Arial MT"/>
              </a:rPr>
              <a:t>present.</a:t>
            </a:r>
            <a:r>
              <a:rPr sz="2450" spc="30" dirty="0">
                <a:solidFill>
                  <a:srgbClr val="111111"/>
                </a:solidFill>
                <a:latin typeface="Arial MT"/>
                <a:cs typeface="Arial MT"/>
              </a:rPr>
              <a:t> </a:t>
            </a:r>
            <a:r>
              <a:rPr sz="2450" dirty="0">
                <a:solidFill>
                  <a:srgbClr val="131313"/>
                </a:solidFill>
                <a:latin typeface="Arial MT"/>
                <a:cs typeface="Arial MT"/>
              </a:rPr>
              <a:t>This</a:t>
            </a:r>
            <a:r>
              <a:rPr sz="2450" spc="30" dirty="0">
                <a:solidFill>
                  <a:srgbClr val="131313"/>
                </a:solidFill>
                <a:latin typeface="Arial MT"/>
                <a:cs typeface="Arial MT"/>
              </a:rPr>
              <a:t> </a:t>
            </a:r>
            <a:r>
              <a:rPr sz="2450" spc="-40" dirty="0">
                <a:solidFill>
                  <a:srgbClr val="0F0F0F"/>
                </a:solidFill>
                <a:latin typeface="Arial MT"/>
                <a:cs typeface="Arial MT"/>
              </a:rPr>
              <a:t>long-</a:t>
            </a:r>
            <a:r>
              <a:rPr sz="2450" dirty="0">
                <a:solidFill>
                  <a:srgbClr val="0F0F0F"/>
                </a:solidFill>
                <a:latin typeface="Arial MT"/>
                <a:cs typeface="Arial MT"/>
              </a:rPr>
              <a:t>term</a:t>
            </a:r>
            <a:r>
              <a:rPr sz="2450" spc="100" dirty="0">
                <a:solidFill>
                  <a:srgbClr val="0F0F0F"/>
                </a:solidFill>
                <a:latin typeface="Arial MT"/>
                <a:cs typeface="Arial MT"/>
              </a:rPr>
              <a:t> </a:t>
            </a:r>
            <a:r>
              <a:rPr sz="2450" dirty="0">
                <a:solidFill>
                  <a:srgbClr val="111111"/>
                </a:solidFill>
                <a:latin typeface="Arial MT"/>
                <a:cs typeface="Arial MT"/>
              </a:rPr>
              <a:t>range</a:t>
            </a:r>
            <a:r>
              <a:rPr sz="2450" spc="-30" dirty="0">
                <a:solidFill>
                  <a:srgbClr val="111111"/>
                </a:solidFill>
                <a:latin typeface="Arial MT"/>
                <a:cs typeface="Arial MT"/>
              </a:rPr>
              <a:t> </a:t>
            </a:r>
            <a:r>
              <a:rPr sz="2450" spc="-10" dirty="0">
                <a:solidFill>
                  <a:srgbClr val="0F0F0F"/>
                </a:solidFill>
                <a:latin typeface="Arial MT"/>
                <a:cs typeface="Arial MT"/>
              </a:rPr>
              <a:t>provides </a:t>
            </a:r>
            <a:r>
              <a:rPr sz="2450" dirty="0">
                <a:solidFill>
                  <a:srgbClr val="131313"/>
                </a:solidFill>
                <a:latin typeface="Arial MT"/>
                <a:cs typeface="Arial MT"/>
              </a:rPr>
              <a:t>a</a:t>
            </a:r>
            <a:r>
              <a:rPr sz="2450" spc="-55" dirty="0">
                <a:solidFill>
                  <a:srgbClr val="131313"/>
                </a:solidFill>
                <a:latin typeface="Arial MT"/>
                <a:cs typeface="Arial MT"/>
              </a:rPr>
              <a:t> </a:t>
            </a:r>
            <a:r>
              <a:rPr sz="2450" spc="-10" dirty="0">
                <a:solidFill>
                  <a:srgbClr val="0E0E0E"/>
                </a:solidFill>
                <a:latin typeface="Arial MT"/>
                <a:cs typeface="Arial MT"/>
              </a:rPr>
              <a:t>comprehensive</a:t>
            </a:r>
            <a:r>
              <a:rPr sz="2450" dirty="0">
                <a:solidFill>
                  <a:srgbClr val="0E0E0E"/>
                </a:solidFill>
                <a:latin typeface="Arial MT"/>
                <a:cs typeface="Arial MT"/>
              </a:rPr>
              <a:t>	</a:t>
            </a:r>
            <a:r>
              <a:rPr sz="2450" spc="-10" dirty="0">
                <a:solidFill>
                  <a:srgbClr val="0F0F0F"/>
                </a:solidFill>
                <a:latin typeface="Arial MT"/>
                <a:cs typeface="Arial MT"/>
              </a:rPr>
              <a:t>context</a:t>
            </a:r>
            <a:r>
              <a:rPr sz="2450" spc="55" dirty="0">
                <a:solidFill>
                  <a:srgbClr val="0F0F0F"/>
                </a:solidFill>
                <a:latin typeface="Arial MT"/>
                <a:cs typeface="Arial MT"/>
              </a:rPr>
              <a:t> </a:t>
            </a:r>
            <a:r>
              <a:rPr sz="2450" dirty="0">
                <a:solidFill>
                  <a:srgbClr val="111111"/>
                </a:solidFill>
                <a:latin typeface="Arial MT"/>
                <a:cs typeface="Arial MT"/>
              </a:rPr>
              <a:t>for</a:t>
            </a:r>
            <a:r>
              <a:rPr sz="2450" spc="-65" dirty="0">
                <a:solidFill>
                  <a:srgbClr val="111111"/>
                </a:solidFill>
                <a:latin typeface="Arial MT"/>
                <a:cs typeface="Arial MT"/>
              </a:rPr>
              <a:t> </a:t>
            </a:r>
            <a:r>
              <a:rPr sz="2450" spc="-10" dirty="0">
                <a:solidFill>
                  <a:srgbClr val="0E0E0E"/>
                </a:solidFill>
                <a:latin typeface="Arial MT"/>
                <a:cs typeface="Arial MT"/>
              </a:rPr>
              <a:t>analyzing</a:t>
            </a:r>
            <a:r>
              <a:rPr sz="2450" spc="20" dirty="0">
                <a:solidFill>
                  <a:srgbClr val="0E0E0E"/>
                </a:solidFill>
                <a:latin typeface="Arial MT"/>
                <a:cs typeface="Arial MT"/>
              </a:rPr>
              <a:t> </a:t>
            </a:r>
            <a:r>
              <a:rPr sz="2450" dirty="0">
                <a:solidFill>
                  <a:srgbClr val="0F0F0F"/>
                </a:solidFill>
                <a:latin typeface="Arial MT"/>
                <a:cs typeface="Arial MT"/>
              </a:rPr>
              <a:t>trends</a:t>
            </a:r>
            <a:r>
              <a:rPr sz="2450" spc="-45" dirty="0">
                <a:solidFill>
                  <a:srgbClr val="0F0F0F"/>
                </a:solidFill>
                <a:latin typeface="Arial MT"/>
                <a:cs typeface="Arial MT"/>
              </a:rPr>
              <a:t> </a:t>
            </a:r>
            <a:r>
              <a:rPr sz="2450" dirty="0">
                <a:solidFill>
                  <a:srgbClr val="0F0F0F"/>
                </a:solidFill>
                <a:latin typeface="Arial MT"/>
                <a:cs typeface="Arial MT"/>
              </a:rPr>
              <a:t>and</a:t>
            </a:r>
            <a:r>
              <a:rPr sz="2450" spc="-140" dirty="0">
                <a:solidFill>
                  <a:srgbClr val="0F0F0F"/>
                </a:solidFill>
                <a:latin typeface="Arial MT"/>
                <a:cs typeface="Arial MT"/>
              </a:rPr>
              <a:t> </a:t>
            </a:r>
            <a:r>
              <a:rPr sz="2450" spc="-10" dirty="0">
                <a:solidFill>
                  <a:srgbClr val="0F0F0F"/>
                </a:solidFill>
                <a:latin typeface="Arial MT"/>
                <a:cs typeface="Arial MT"/>
              </a:rPr>
              <a:t>campaign </a:t>
            </a:r>
            <a:r>
              <a:rPr sz="2450" dirty="0">
                <a:solidFill>
                  <a:srgbClr val="111111"/>
                </a:solidFill>
                <a:latin typeface="Arial MT"/>
                <a:cs typeface="Arial MT"/>
              </a:rPr>
              <a:t>performance</a:t>
            </a:r>
            <a:r>
              <a:rPr sz="2450" spc="-30" dirty="0">
                <a:solidFill>
                  <a:srgbClr val="111111"/>
                </a:solidFill>
                <a:latin typeface="Arial MT"/>
                <a:cs typeface="Arial MT"/>
              </a:rPr>
              <a:t> </a:t>
            </a:r>
            <a:r>
              <a:rPr sz="2450" dirty="0">
                <a:solidFill>
                  <a:srgbClr val="0F0F0F"/>
                </a:solidFill>
                <a:latin typeface="Arial MT"/>
                <a:cs typeface="Arial MT"/>
              </a:rPr>
              <a:t>over</a:t>
            </a:r>
            <a:r>
              <a:rPr sz="2450" spc="-60" dirty="0">
                <a:solidFill>
                  <a:srgbClr val="0F0F0F"/>
                </a:solidFill>
                <a:latin typeface="Arial MT"/>
                <a:cs typeface="Arial MT"/>
              </a:rPr>
              <a:t> </a:t>
            </a:r>
            <a:r>
              <a:rPr sz="2450" spc="-20" dirty="0">
                <a:solidFill>
                  <a:srgbClr val="0F0F0F"/>
                </a:solidFill>
                <a:latin typeface="Arial MT"/>
                <a:cs typeface="Arial MT"/>
              </a:rPr>
              <a:t>time.</a:t>
            </a:r>
            <a:endParaRPr sz="2450" dirty="0">
              <a:latin typeface="Arial MT"/>
              <a:cs typeface="Arial MT"/>
            </a:endParaRPr>
          </a:p>
          <a:p>
            <a:pPr marL="354330" marR="375285" indent="-341630">
              <a:lnSpc>
                <a:spcPct val="117300"/>
              </a:lnSpc>
              <a:spcBef>
                <a:spcPts val="1800"/>
              </a:spcBef>
              <a:buChar char="•"/>
              <a:tabLst>
                <a:tab pos="354330" algn="l"/>
                <a:tab pos="362585" algn="l"/>
              </a:tabLst>
            </a:pPr>
            <a:r>
              <a:rPr sz="2450" dirty="0">
                <a:solidFill>
                  <a:srgbClr val="484848"/>
                </a:solidFill>
                <a:latin typeface="Arial MT"/>
                <a:cs typeface="Arial MT"/>
              </a:rPr>
              <a:t>	</a:t>
            </a:r>
            <a:r>
              <a:rPr sz="2450" dirty="0">
                <a:solidFill>
                  <a:srgbClr val="111111"/>
                </a:solidFill>
                <a:latin typeface="Arial MT"/>
                <a:cs typeface="Arial MT"/>
              </a:rPr>
              <a:t>With</a:t>
            </a:r>
            <a:r>
              <a:rPr sz="2450" spc="-35" dirty="0">
                <a:solidFill>
                  <a:srgbClr val="111111"/>
                </a:solidFill>
                <a:latin typeface="Arial MT"/>
                <a:cs typeface="Arial MT"/>
              </a:rPr>
              <a:t> </a:t>
            </a:r>
            <a:r>
              <a:rPr sz="2450" dirty="0">
                <a:solidFill>
                  <a:srgbClr val="0F0F0F"/>
                </a:solidFill>
                <a:latin typeface="Arial MT"/>
                <a:cs typeface="Arial MT"/>
              </a:rPr>
              <a:t>over</a:t>
            </a:r>
            <a:r>
              <a:rPr sz="2450" spc="30" dirty="0">
                <a:solidFill>
                  <a:srgbClr val="0F0F0F"/>
                </a:solidFill>
                <a:latin typeface="Arial MT"/>
                <a:cs typeface="Arial MT"/>
              </a:rPr>
              <a:t> </a:t>
            </a:r>
            <a:r>
              <a:rPr sz="2450" dirty="0">
                <a:solidFill>
                  <a:srgbClr val="0F0F0F"/>
                </a:solidFill>
                <a:latin typeface="Arial MT"/>
                <a:cs typeface="Arial MT"/>
              </a:rPr>
              <a:t>300,000</a:t>
            </a:r>
            <a:r>
              <a:rPr sz="2450" spc="25" dirty="0">
                <a:solidFill>
                  <a:srgbClr val="0F0F0F"/>
                </a:solidFill>
                <a:latin typeface="Arial MT"/>
                <a:cs typeface="Arial MT"/>
              </a:rPr>
              <a:t> </a:t>
            </a:r>
            <a:r>
              <a:rPr sz="2450" spc="95" dirty="0">
                <a:solidFill>
                  <a:srgbClr val="111111"/>
                </a:solidFill>
                <a:latin typeface="Arial MT"/>
                <a:cs typeface="Arial MT"/>
              </a:rPr>
              <a:t>projects</a:t>
            </a:r>
            <a:r>
              <a:rPr sz="2450" spc="50" dirty="0">
                <a:solidFill>
                  <a:srgbClr val="111111"/>
                </a:solidFill>
                <a:latin typeface="Arial MT"/>
                <a:cs typeface="Arial MT"/>
              </a:rPr>
              <a:t> </a:t>
            </a:r>
            <a:r>
              <a:rPr sz="2450" dirty="0">
                <a:solidFill>
                  <a:srgbClr val="111111"/>
                </a:solidFill>
                <a:latin typeface="Arial MT"/>
                <a:cs typeface="Arial MT"/>
              </a:rPr>
              <a:t>recorded,</a:t>
            </a:r>
            <a:r>
              <a:rPr sz="2450" spc="40" dirty="0">
                <a:solidFill>
                  <a:srgbClr val="111111"/>
                </a:solidFill>
                <a:latin typeface="Arial MT"/>
                <a:cs typeface="Arial MT"/>
              </a:rPr>
              <a:t> </a:t>
            </a:r>
            <a:r>
              <a:rPr sz="2450" dirty="0">
                <a:solidFill>
                  <a:srgbClr val="111111"/>
                </a:solidFill>
                <a:latin typeface="Arial MT"/>
                <a:cs typeface="Arial MT"/>
              </a:rPr>
              <a:t>the</a:t>
            </a:r>
            <a:r>
              <a:rPr sz="2450" spc="-50" dirty="0">
                <a:solidFill>
                  <a:srgbClr val="111111"/>
                </a:solidFill>
                <a:latin typeface="Arial MT"/>
                <a:cs typeface="Arial MT"/>
              </a:rPr>
              <a:t> </a:t>
            </a:r>
            <a:r>
              <a:rPr sz="2450" dirty="0">
                <a:solidFill>
                  <a:srgbClr val="0F0F0F"/>
                </a:solidFill>
                <a:latin typeface="Arial MT"/>
                <a:cs typeface="Arial MT"/>
              </a:rPr>
              <a:t>dataset</a:t>
            </a:r>
            <a:r>
              <a:rPr sz="2450" spc="120" dirty="0">
                <a:solidFill>
                  <a:srgbClr val="0F0F0F"/>
                </a:solidFill>
                <a:latin typeface="Arial MT"/>
                <a:cs typeface="Arial MT"/>
              </a:rPr>
              <a:t> </a:t>
            </a:r>
            <a:r>
              <a:rPr sz="2450" dirty="0">
                <a:solidFill>
                  <a:srgbClr val="0F0F0F"/>
                </a:solidFill>
                <a:latin typeface="Arial MT"/>
                <a:cs typeface="Arial MT"/>
              </a:rPr>
              <a:t>offers</a:t>
            </a:r>
            <a:r>
              <a:rPr sz="2450" spc="45" dirty="0">
                <a:solidFill>
                  <a:srgbClr val="0F0F0F"/>
                </a:solidFill>
                <a:latin typeface="Arial MT"/>
                <a:cs typeface="Arial MT"/>
              </a:rPr>
              <a:t> </a:t>
            </a:r>
            <a:r>
              <a:rPr sz="2450" dirty="0">
                <a:solidFill>
                  <a:srgbClr val="131313"/>
                </a:solidFill>
                <a:latin typeface="Arial MT"/>
                <a:cs typeface="Arial MT"/>
              </a:rPr>
              <a:t>a</a:t>
            </a:r>
            <a:r>
              <a:rPr sz="2450" spc="-145" dirty="0">
                <a:solidFill>
                  <a:srgbClr val="131313"/>
                </a:solidFill>
                <a:latin typeface="Arial MT"/>
                <a:cs typeface="Arial MT"/>
              </a:rPr>
              <a:t> </a:t>
            </a:r>
            <a:r>
              <a:rPr sz="2450" spc="85" dirty="0">
                <a:solidFill>
                  <a:srgbClr val="111111"/>
                </a:solidFill>
                <a:latin typeface="Arial MT"/>
                <a:cs typeface="Arial MT"/>
              </a:rPr>
              <a:t>robust </a:t>
            </a:r>
            <a:r>
              <a:rPr sz="2450" spc="60" dirty="0">
                <a:solidFill>
                  <a:srgbClr val="131313"/>
                </a:solidFill>
                <a:latin typeface="Arial MT"/>
                <a:cs typeface="Arial MT"/>
              </a:rPr>
              <a:t>and</a:t>
            </a:r>
            <a:r>
              <a:rPr sz="2450" spc="-40" dirty="0">
                <a:solidFill>
                  <a:srgbClr val="131313"/>
                </a:solidFill>
                <a:latin typeface="Arial MT"/>
                <a:cs typeface="Arial MT"/>
              </a:rPr>
              <a:t> </a:t>
            </a:r>
            <a:r>
              <a:rPr sz="2450" spc="60" dirty="0">
                <a:solidFill>
                  <a:srgbClr val="0F0F0F"/>
                </a:solidFill>
                <a:latin typeface="Arial MT"/>
                <a:cs typeface="Arial MT"/>
              </a:rPr>
              <a:t>diverse</a:t>
            </a:r>
            <a:r>
              <a:rPr sz="2450" spc="20" dirty="0">
                <a:solidFill>
                  <a:srgbClr val="0F0F0F"/>
                </a:solidFill>
                <a:latin typeface="Arial MT"/>
                <a:cs typeface="Arial MT"/>
              </a:rPr>
              <a:t> </a:t>
            </a:r>
            <a:r>
              <a:rPr sz="2450" spc="85" dirty="0">
                <a:solidFill>
                  <a:srgbClr val="111111"/>
                </a:solidFill>
                <a:latin typeface="Arial MT"/>
                <a:cs typeface="Arial MT"/>
              </a:rPr>
              <a:t>foundation</a:t>
            </a:r>
            <a:r>
              <a:rPr sz="2450" spc="145" dirty="0">
                <a:solidFill>
                  <a:srgbClr val="111111"/>
                </a:solidFill>
                <a:latin typeface="Arial MT"/>
                <a:cs typeface="Arial MT"/>
              </a:rPr>
              <a:t> </a:t>
            </a:r>
            <a:r>
              <a:rPr sz="2450" dirty="0">
                <a:solidFill>
                  <a:srgbClr val="111111"/>
                </a:solidFill>
                <a:latin typeface="Arial MT"/>
                <a:cs typeface="Arial MT"/>
              </a:rPr>
              <a:t>for</a:t>
            </a:r>
            <a:r>
              <a:rPr sz="2450" spc="-5" dirty="0">
                <a:solidFill>
                  <a:srgbClr val="111111"/>
                </a:solidFill>
                <a:latin typeface="Arial MT"/>
                <a:cs typeface="Arial MT"/>
              </a:rPr>
              <a:t> </a:t>
            </a:r>
            <a:r>
              <a:rPr sz="2450" spc="-20" dirty="0">
                <a:solidFill>
                  <a:srgbClr val="111111"/>
                </a:solidFill>
                <a:latin typeface="Arial MT"/>
                <a:cs typeface="Arial MT"/>
              </a:rPr>
              <a:t>evaluating</a:t>
            </a:r>
            <a:r>
              <a:rPr sz="2450" spc="190" dirty="0">
                <a:solidFill>
                  <a:srgbClr val="111111"/>
                </a:solidFill>
                <a:latin typeface="Arial MT"/>
                <a:cs typeface="Arial MT"/>
              </a:rPr>
              <a:t> </a:t>
            </a:r>
            <a:r>
              <a:rPr sz="2450" dirty="0">
                <a:solidFill>
                  <a:srgbClr val="0F0F0F"/>
                </a:solidFill>
                <a:latin typeface="Arial MT"/>
                <a:cs typeface="Arial MT"/>
              </a:rPr>
              <a:t>a</a:t>
            </a:r>
            <a:r>
              <a:rPr sz="2450" spc="-110" dirty="0">
                <a:solidFill>
                  <a:srgbClr val="0F0F0F"/>
                </a:solidFill>
                <a:latin typeface="Arial MT"/>
                <a:cs typeface="Arial MT"/>
              </a:rPr>
              <a:t> </a:t>
            </a:r>
            <a:r>
              <a:rPr sz="2450" dirty="0">
                <a:solidFill>
                  <a:srgbClr val="111111"/>
                </a:solidFill>
                <a:latin typeface="Arial MT"/>
                <a:cs typeface="Arial MT"/>
              </a:rPr>
              <a:t>wide</a:t>
            </a:r>
            <a:r>
              <a:rPr sz="2450" spc="30" dirty="0">
                <a:solidFill>
                  <a:srgbClr val="111111"/>
                </a:solidFill>
                <a:latin typeface="Arial MT"/>
                <a:cs typeface="Arial MT"/>
              </a:rPr>
              <a:t> </a:t>
            </a:r>
            <a:r>
              <a:rPr sz="2450" dirty="0">
                <a:solidFill>
                  <a:srgbClr val="0E0E0E"/>
                </a:solidFill>
                <a:latin typeface="Arial MT"/>
                <a:cs typeface="Arial MT"/>
              </a:rPr>
              <a:t>variety</a:t>
            </a:r>
            <a:r>
              <a:rPr sz="2450" spc="100" dirty="0">
                <a:solidFill>
                  <a:srgbClr val="0E0E0E"/>
                </a:solidFill>
                <a:latin typeface="Arial MT"/>
                <a:cs typeface="Arial MT"/>
              </a:rPr>
              <a:t> </a:t>
            </a:r>
            <a:r>
              <a:rPr sz="2450" dirty="0">
                <a:solidFill>
                  <a:srgbClr val="0F0F0F"/>
                </a:solidFill>
                <a:latin typeface="Arial MT"/>
                <a:cs typeface="Arial MT"/>
              </a:rPr>
              <a:t>of</a:t>
            </a:r>
            <a:r>
              <a:rPr sz="2450" spc="85" dirty="0">
                <a:solidFill>
                  <a:srgbClr val="0F0F0F"/>
                </a:solidFill>
                <a:latin typeface="Arial MT"/>
                <a:cs typeface="Arial MT"/>
              </a:rPr>
              <a:t> </a:t>
            </a:r>
            <a:r>
              <a:rPr sz="2450" spc="-10" dirty="0">
                <a:solidFill>
                  <a:srgbClr val="111111"/>
                </a:solidFill>
                <a:latin typeface="Arial MT"/>
                <a:cs typeface="Arial MT"/>
              </a:rPr>
              <a:t>funding </a:t>
            </a:r>
            <a:r>
              <a:rPr sz="2400" dirty="0">
                <a:solidFill>
                  <a:srgbClr val="111111"/>
                </a:solidFill>
                <a:latin typeface="Arial MT"/>
                <a:cs typeface="Arial MT"/>
              </a:rPr>
              <a:t>campaigns</a:t>
            </a:r>
            <a:r>
              <a:rPr sz="2400" spc="240" dirty="0">
                <a:solidFill>
                  <a:srgbClr val="111111"/>
                </a:solidFill>
                <a:latin typeface="Arial MT"/>
                <a:cs typeface="Arial MT"/>
              </a:rPr>
              <a:t> </a:t>
            </a:r>
            <a:r>
              <a:rPr sz="2400" dirty="0">
                <a:solidFill>
                  <a:srgbClr val="0F0F0F"/>
                </a:solidFill>
                <a:latin typeface="Arial MT"/>
                <a:cs typeface="Arial MT"/>
              </a:rPr>
              <a:t>across</a:t>
            </a:r>
            <a:r>
              <a:rPr sz="2400" spc="140" dirty="0">
                <a:solidFill>
                  <a:srgbClr val="0F0F0F"/>
                </a:solidFill>
                <a:latin typeface="Arial MT"/>
                <a:cs typeface="Arial MT"/>
              </a:rPr>
              <a:t> </a:t>
            </a:r>
            <a:r>
              <a:rPr sz="2400" dirty="0">
                <a:solidFill>
                  <a:srgbClr val="111111"/>
                </a:solidFill>
                <a:latin typeface="Arial MT"/>
                <a:cs typeface="Arial MT"/>
              </a:rPr>
              <a:t>multiple</a:t>
            </a:r>
            <a:r>
              <a:rPr sz="2400" spc="135" dirty="0">
                <a:solidFill>
                  <a:srgbClr val="111111"/>
                </a:solidFill>
                <a:latin typeface="Arial MT"/>
                <a:cs typeface="Arial MT"/>
              </a:rPr>
              <a:t> </a:t>
            </a:r>
            <a:r>
              <a:rPr sz="2400" dirty="0">
                <a:solidFill>
                  <a:srgbClr val="0E0E0E"/>
                </a:solidFill>
                <a:latin typeface="Arial MT"/>
                <a:cs typeface="Arial MT"/>
              </a:rPr>
              <a:t>categories</a:t>
            </a:r>
            <a:r>
              <a:rPr sz="2400" spc="245" dirty="0">
                <a:solidFill>
                  <a:srgbClr val="0E0E0E"/>
                </a:solidFill>
                <a:latin typeface="Arial MT"/>
                <a:cs typeface="Arial MT"/>
              </a:rPr>
              <a:t> </a:t>
            </a:r>
            <a:r>
              <a:rPr sz="2400" dirty="0">
                <a:solidFill>
                  <a:srgbClr val="111111"/>
                </a:solidFill>
                <a:latin typeface="Arial MT"/>
                <a:cs typeface="Arial MT"/>
              </a:rPr>
              <a:t>and</a:t>
            </a:r>
            <a:r>
              <a:rPr sz="2400" spc="10" dirty="0">
                <a:solidFill>
                  <a:srgbClr val="111111"/>
                </a:solidFill>
                <a:latin typeface="Arial MT"/>
                <a:cs typeface="Arial MT"/>
              </a:rPr>
              <a:t> </a:t>
            </a:r>
            <a:r>
              <a:rPr sz="2400" spc="-10" dirty="0">
                <a:solidFill>
                  <a:srgbClr val="0F0F0F"/>
                </a:solidFill>
                <a:latin typeface="Arial MT"/>
                <a:cs typeface="Arial MT"/>
              </a:rPr>
              <a:t>regions.</a:t>
            </a:r>
            <a:endParaRPr sz="2400" dirty="0">
              <a:latin typeface="Arial MT"/>
              <a:cs typeface="Arial MT"/>
            </a:endParaRPr>
          </a:p>
          <a:p>
            <a:pPr marL="352425" indent="-339725">
              <a:lnSpc>
                <a:spcPct val="100000"/>
              </a:lnSpc>
              <a:spcBef>
                <a:spcPts val="2570"/>
              </a:spcBef>
              <a:buClr>
                <a:srgbClr val="484848"/>
              </a:buClr>
              <a:buChar char="•"/>
              <a:tabLst>
                <a:tab pos="352425" algn="l"/>
              </a:tabLst>
            </a:pPr>
            <a:r>
              <a:rPr sz="2500" dirty="0">
                <a:solidFill>
                  <a:srgbClr val="0E0E0E"/>
                </a:solidFill>
                <a:latin typeface="Arial MT"/>
                <a:cs typeface="Arial MT"/>
              </a:rPr>
              <a:t>The</a:t>
            </a:r>
            <a:r>
              <a:rPr sz="2500" spc="-175" dirty="0">
                <a:solidFill>
                  <a:srgbClr val="0E0E0E"/>
                </a:solidFill>
                <a:latin typeface="Arial MT"/>
                <a:cs typeface="Arial MT"/>
              </a:rPr>
              <a:t> </a:t>
            </a:r>
            <a:r>
              <a:rPr sz="2500" spc="-25" dirty="0">
                <a:solidFill>
                  <a:srgbClr val="0E0E0E"/>
                </a:solidFill>
                <a:latin typeface="Arial MT"/>
                <a:cs typeface="Arial MT"/>
              </a:rPr>
              <a:t>dataset</a:t>
            </a:r>
            <a:r>
              <a:rPr sz="2500" spc="-85" dirty="0">
                <a:solidFill>
                  <a:srgbClr val="0E0E0E"/>
                </a:solidFill>
                <a:latin typeface="Arial MT"/>
                <a:cs typeface="Arial MT"/>
              </a:rPr>
              <a:t> </a:t>
            </a:r>
            <a:r>
              <a:rPr sz="2500" spc="-10" dirty="0">
                <a:solidFill>
                  <a:srgbClr val="111111"/>
                </a:solidFill>
                <a:latin typeface="Arial MT"/>
                <a:cs typeface="Arial MT"/>
              </a:rPr>
              <a:t>includes</a:t>
            </a:r>
            <a:r>
              <a:rPr sz="2500" spc="-90" dirty="0">
                <a:solidFill>
                  <a:srgbClr val="111111"/>
                </a:solidFill>
                <a:latin typeface="Arial MT"/>
                <a:cs typeface="Arial MT"/>
              </a:rPr>
              <a:t> </a:t>
            </a:r>
            <a:r>
              <a:rPr sz="2500" spc="-30" dirty="0">
                <a:solidFill>
                  <a:srgbClr val="0F0F0F"/>
                </a:solidFill>
                <a:latin typeface="Arial MT"/>
                <a:cs typeface="Arial MT"/>
              </a:rPr>
              <a:t>essential</a:t>
            </a:r>
            <a:r>
              <a:rPr sz="2500" spc="-45" dirty="0">
                <a:solidFill>
                  <a:srgbClr val="0F0F0F"/>
                </a:solidFill>
                <a:latin typeface="Arial MT"/>
                <a:cs typeface="Arial MT"/>
              </a:rPr>
              <a:t> </a:t>
            </a:r>
            <a:r>
              <a:rPr sz="2500" spc="-10" dirty="0">
                <a:solidFill>
                  <a:srgbClr val="0F0F0F"/>
                </a:solidFill>
                <a:latin typeface="Arial MT"/>
                <a:cs typeface="Arial MT"/>
              </a:rPr>
              <a:t>attributes</a:t>
            </a:r>
            <a:r>
              <a:rPr sz="2500" spc="-80" dirty="0">
                <a:solidFill>
                  <a:srgbClr val="0F0F0F"/>
                </a:solidFill>
                <a:latin typeface="Arial MT"/>
                <a:cs typeface="Arial MT"/>
              </a:rPr>
              <a:t> </a:t>
            </a:r>
            <a:r>
              <a:rPr sz="2500" dirty="0">
                <a:solidFill>
                  <a:srgbClr val="111111"/>
                </a:solidFill>
                <a:latin typeface="Arial MT"/>
                <a:cs typeface="Arial MT"/>
              </a:rPr>
              <a:t>such</a:t>
            </a:r>
            <a:r>
              <a:rPr sz="2500" spc="-125" dirty="0">
                <a:solidFill>
                  <a:srgbClr val="111111"/>
                </a:solidFill>
                <a:latin typeface="Arial MT"/>
                <a:cs typeface="Arial MT"/>
              </a:rPr>
              <a:t> </a:t>
            </a:r>
            <a:r>
              <a:rPr sz="2500" spc="-25" dirty="0">
                <a:solidFill>
                  <a:srgbClr val="0F0F0F"/>
                </a:solidFill>
                <a:latin typeface="Arial MT"/>
                <a:cs typeface="Arial MT"/>
              </a:rPr>
              <a:t>as:</a:t>
            </a:r>
            <a:endParaRPr sz="2500" dirty="0">
              <a:latin typeface="Arial MT"/>
              <a:cs typeface="Arial MT"/>
            </a:endParaRPr>
          </a:p>
          <a:p>
            <a:pPr marL="703580" lvl="1" indent="-347980">
              <a:lnSpc>
                <a:spcPct val="100000"/>
              </a:lnSpc>
              <a:spcBef>
                <a:spcPts val="1050"/>
              </a:spcBef>
              <a:buClr>
                <a:srgbClr val="4D4D4D"/>
              </a:buClr>
              <a:buChar char="•"/>
              <a:tabLst>
                <a:tab pos="703580" algn="l"/>
              </a:tabLst>
            </a:pPr>
            <a:r>
              <a:rPr sz="2500" spc="-20" dirty="0">
                <a:solidFill>
                  <a:srgbClr val="0F0F0F"/>
                </a:solidFill>
                <a:latin typeface="Arial MT"/>
                <a:cs typeface="Arial MT"/>
              </a:rPr>
              <a:t>Project</a:t>
            </a:r>
            <a:r>
              <a:rPr sz="2500" spc="-65" dirty="0">
                <a:solidFill>
                  <a:srgbClr val="0F0F0F"/>
                </a:solidFill>
                <a:latin typeface="Arial MT"/>
                <a:cs typeface="Arial MT"/>
              </a:rPr>
              <a:t> </a:t>
            </a:r>
            <a:r>
              <a:rPr sz="2500" spc="-25" dirty="0">
                <a:solidFill>
                  <a:srgbClr val="0F0F0F"/>
                </a:solidFill>
                <a:latin typeface="Arial MT"/>
                <a:cs typeface="Arial MT"/>
              </a:rPr>
              <a:t>Name,</a:t>
            </a:r>
            <a:r>
              <a:rPr sz="2500" spc="-130" dirty="0">
                <a:solidFill>
                  <a:srgbClr val="0F0F0F"/>
                </a:solidFill>
                <a:latin typeface="Arial MT"/>
                <a:cs typeface="Arial MT"/>
              </a:rPr>
              <a:t> </a:t>
            </a:r>
            <a:r>
              <a:rPr sz="2500" spc="-10" dirty="0">
                <a:solidFill>
                  <a:srgbClr val="0F0F0F"/>
                </a:solidFill>
                <a:latin typeface="Arial MT"/>
                <a:cs typeface="Arial MT"/>
              </a:rPr>
              <a:t>Category</a:t>
            </a:r>
            <a:endParaRPr sz="2500" dirty="0">
              <a:latin typeface="Arial MT"/>
              <a:cs typeface="Arial MT"/>
            </a:endParaRPr>
          </a:p>
          <a:p>
            <a:pPr marL="701675" lvl="1" indent="-346075">
              <a:lnSpc>
                <a:spcPct val="100000"/>
              </a:lnSpc>
              <a:spcBef>
                <a:spcPts val="1000"/>
              </a:spcBef>
              <a:buClr>
                <a:srgbClr val="4D4D4D"/>
              </a:buClr>
              <a:buChar char="•"/>
              <a:tabLst>
                <a:tab pos="701675" algn="l"/>
              </a:tabLst>
            </a:pPr>
            <a:r>
              <a:rPr sz="2500" spc="-35" dirty="0">
                <a:solidFill>
                  <a:srgbClr val="111111"/>
                </a:solidFill>
                <a:latin typeface="Arial MT"/>
                <a:cs typeface="Arial MT"/>
              </a:rPr>
              <a:t>Funding</a:t>
            </a:r>
            <a:r>
              <a:rPr sz="2500" spc="-100" dirty="0">
                <a:solidFill>
                  <a:srgbClr val="111111"/>
                </a:solidFill>
                <a:latin typeface="Arial MT"/>
                <a:cs typeface="Arial MT"/>
              </a:rPr>
              <a:t> </a:t>
            </a:r>
            <a:r>
              <a:rPr sz="2500" spc="-20" dirty="0">
                <a:solidFill>
                  <a:srgbClr val="111111"/>
                </a:solidFill>
                <a:latin typeface="Arial MT"/>
                <a:cs typeface="Arial MT"/>
              </a:rPr>
              <a:t>Goal</a:t>
            </a:r>
            <a:endParaRPr sz="2500" dirty="0">
              <a:latin typeface="Arial MT"/>
              <a:cs typeface="Arial MT"/>
            </a:endParaRPr>
          </a:p>
          <a:p>
            <a:pPr marL="709930" lvl="1" indent="-354330">
              <a:lnSpc>
                <a:spcPct val="100000"/>
              </a:lnSpc>
              <a:spcBef>
                <a:spcPts val="1050"/>
              </a:spcBef>
              <a:buClr>
                <a:srgbClr val="4D4D4D"/>
              </a:buClr>
              <a:buChar char="•"/>
              <a:tabLst>
                <a:tab pos="709930" algn="l"/>
              </a:tabLst>
            </a:pPr>
            <a:r>
              <a:rPr sz="2500" spc="-30" dirty="0">
                <a:solidFill>
                  <a:srgbClr val="111111"/>
                </a:solidFill>
                <a:latin typeface="Arial MT"/>
                <a:cs typeface="Arial MT"/>
              </a:rPr>
              <a:t>Amount</a:t>
            </a:r>
            <a:r>
              <a:rPr sz="2500" spc="-55" dirty="0">
                <a:solidFill>
                  <a:srgbClr val="111111"/>
                </a:solidFill>
                <a:latin typeface="Arial MT"/>
                <a:cs typeface="Arial MT"/>
              </a:rPr>
              <a:t> </a:t>
            </a:r>
            <a:r>
              <a:rPr sz="2500" spc="-10" dirty="0">
                <a:solidFill>
                  <a:srgbClr val="0F0F0F"/>
                </a:solidFill>
                <a:latin typeface="Arial MT"/>
                <a:cs typeface="Arial MT"/>
              </a:rPr>
              <a:t>Pledged</a:t>
            </a:r>
            <a:endParaRPr sz="2500" dirty="0">
              <a:latin typeface="Arial MT"/>
              <a:cs typeface="Arial MT"/>
            </a:endParaRPr>
          </a:p>
          <a:p>
            <a:pPr marL="703580" lvl="1" indent="-347980">
              <a:lnSpc>
                <a:spcPct val="100000"/>
              </a:lnSpc>
              <a:spcBef>
                <a:spcPts val="1050"/>
              </a:spcBef>
              <a:buClr>
                <a:srgbClr val="4F4F4F"/>
              </a:buClr>
              <a:buChar char="•"/>
              <a:tabLst>
                <a:tab pos="703580" algn="l"/>
              </a:tabLst>
            </a:pPr>
            <a:r>
              <a:rPr sz="2500" spc="-25" dirty="0">
                <a:solidFill>
                  <a:srgbClr val="0F0F0F"/>
                </a:solidFill>
                <a:latin typeface="Arial MT"/>
                <a:cs typeface="Arial MT"/>
              </a:rPr>
              <a:t>Number</a:t>
            </a:r>
            <a:r>
              <a:rPr sz="2500" spc="-35" dirty="0">
                <a:solidFill>
                  <a:srgbClr val="0F0F0F"/>
                </a:solidFill>
                <a:latin typeface="Arial MT"/>
                <a:cs typeface="Arial MT"/>
              </a:rPr>
              <a:t> </a:t>
            </a:r>
            <a:r>
              <a:rPr sz="2500" dirty="0">
                <a:solidFill>
                  <a:srgbClr val="111111"/>
                </a:solidFill>
                <a:latin typeface="Arial MT"/>
                <a:cs typeface="Arial MT"/>
              </a:rPr>
              <a:t>of</a:t>
            </a:r>
            <a:r>
              <a:rPr sz="2500" spc="-105" dirty="0">
                <a:solidFill>
                  <a:srgbClr val="111111"/>
                </a:solidFill>
                <a:latin typeface="Arial MT"/>
                <a:cs typeface="Arial MT"/>
              </a:rPr>
              <a:t> </a:t>
            </a:r>
            <a:r>
              <a:rPr sz="2500" spc="-10" dirty="0">
                <a:solidFill>
                  <a:srgbClr val="111111"/>
                </a:solidFill>
                <a:latin typeface="Arial MT"/>
                <a:cs typeface="Arial MT"/>
              </a:rPr>
              <a:t>Backers</a:t>
            </a:r>
            <a:endParaRPr sz="2500" dirty="0">
              <a:latin typeface="Arial MT"/>
              <a:cs typeface="Arial MT"/>
            </a:endParaRPr>
          </a:p>
          <a:p>
            <a:pPr marL="699770" lvl="1" indent="-344170">
              <a:lnSpc>
                <a:spcPct val="100000"/>
              </a:lnSpc>
              <a:spcBef>
                <a:spcPts val="1050"/>
              </a:spcBef>
              <a:buClr>
                <a:srgbClr val="4D4D4D"/>
              </a:buClr>
              <a:buChar char="•"/>
              <a:tabLst>
                <a:tab pos="699770" algn="l"/>
              </a:tabLst>
            </a:pPr>
            <a:r>
              <a:rPr sz="2500" spc="-30" dirty="0">
                <a:solidFill>
                  <a:srgbClr val="0F0F0F"/>
                </a:solidFill>
                <a:latin typeface="Arial MT"/>
                <a:cs typeface="Arial MT"/>
              </a:rPr>
              <a:t>Campaign</a:t>
            </a:r>
            <a:r>
              <a:rPr sz="2500" spc="70" dirty="0">
                <a:solidFill>
                  <a:srgbClr val="0F0F0F"/>
                </a:solidFill>
                <a:latin typeface="Arial MT"/>
                <a:cs typeface="Arial MT"/>
              </a:rPr>
              <a:t> </a:t>
            </a:r>
            <a:r>
              <a:rPr sz="2500" spc="-25" dirty="0">
                <a:solidFill>
                  <a:srgbClr val="0F0F0F"/>
                </a:solidFill>
                <a:latin typeface="Arial MT"/>
                <a:cs typeface="Arial MT"/>
              </a:rPr>
              <a:t>DurationCountry</a:t>
            </a:r>
            <a:r>
              <a:rPr sz="2500" spc="-60" dirty="0">
                <a:solidFill>
                  <a:srgbClr val="0F0F0F"/>
                </a:solidFill>
                <a:latin typeface="Arial MT"/>
                <a:cs typeface="Arial MT"/>
              </a:rPr>
              <a:t> </a:t>
            </a:r>
            <a:r>
              <a:rPr sz="2500" dirty="0">
                <a:solidFill>
                  <a:srgbClr val="131313"/>
                </a:solidFill>
                <a:latin typeface="Arial MT"/>
                <a:cs typeface="Arial MT"/>
              </a:rPr>
              <a:t>/</a:t>
            </a:r>
            <a:r>
              <a:rPr sz="2500" spc="-95" dirty="0">
                <a:solidFill>
                  <a:srgbClr val="131313"/>
                </a:solidFill>
                <a:latin typeface="Arial MT"/>
                <a:cs typeface="Arial MT"/>
              </a:rPr>
              <a:t> </a:t>
            </a:r>
            <a:r>
              <a:rPr sz="2500" spc="-10" dirty="0">
                <a:solidFill>
                  <a:srgbClr val="0F0F0F"/>
                </a:solidFill>
                <a:latin typeface="Arial MT"/>
                <a:cs typeface="Arial MT"/>
              </a:rPr>
              <a:t>Location</a:t>
            </a:r>
            <a:endParaRPr sz="2500" dirty="0">
              <a:latin typeface="Arial MT"/>
              <a:cs typeface="Arial MT"/>
            </a:endParaRPr>
          </a:p>
          <a:p>
            <a:pPr marL="699770" lvl="1" indent="-344170">
              <a:lnSpc>
                <a:spcPct val="100000"/>
              </a:lnSpc>
              <a:spcBef>
                <a:spcPts val="1050"/>
              </a:spcBef>
              <a:buClr>
                <a:srgbClr val="4B4B4B"/>
              </a:buClr>
              <a:buChar char="•"/>
              <a:tabLst>
                <a:tab pos="699770" algn="l"/>
              </a:tabLst>
            </a:pPr>
            <a:r>
              <a:rPr sz="2500" spc="-30" dirty="0">
                <a:solidFill>
                  <a:srgbClr val="111111"/>
                </a:solidFill>
                <a:latin typeface="Arial MT"/>
                <a:cs typeface="Arial MT"/>
              </a:rPr>
              <a:t>Campaign</a:t>
            </a:r>
            <a:r>
              <a:rPr sz="2500" spc="-15" dirty="0">
                <a:solidFill>
                  <a:srgbClr val="111111"/>
                </a:solidFill>
                <a:latin typeface="Arial MT"/>
                <a:cs typeface="Arial MT"/>
              </a:rPr>
              <a:t> </a:t>
            </a:r>
            <a:r>
              <a:rPr sz="2500" spc="-40" dirty="0">
                <a:solidFill>
                  <a:srgbClr val="0F0F0F"/>
                </a:solidFill>
                <a:latin typeface="Arial MT"/>
                <a:cs typeface="Arial MT"/>
              </a:rPr>
              <a:t>Outcome</a:t>
            </a:r>
            <a:r>
              <a:rPr sz="2500" spc="45" dirty="0">
                <a:solidFill>
                  <a:srgbClr val="0F0F0F"/>
                </a:solidFill>
                <a:latin typeface="Arial MT"/>
                <a:cs typeface="Arial MT"/>
              </a:rPr>
              <a:t> </a:t>
            </a:r>
            <a:r>
              <a:rPr sz="2500" spc="-30" dirty="0">
                <a:solidFill>
                  <a:srgbClr val="111111"/>
                </a:solidFill>
                <a:latin typeface="Arial MT"/>
                <a:cs typeface="Arial MT"/>
              </a:rPr>
              <a:t>(Successful</a:t>
            </a:r>
            <a:r>
              <a:rPr sz="2500" spc="15" dirty="0">
                <a:solidFill>
                  <a:srgbClr val="111111"/>
                </a:solidFill>
                <a:latin typeface="Arial MT"/>
                <a:cs typeface="Arial MT"/>
              </a:rPr>
              <a:t> </a:t>
            </a:r>
            <a:r>
              <a:rPr sz="2500" dirty="0">
                <a:solidFill>
                  <a:srgbClr val="131313"/>
                </a:solidFill>
                <a:latin typeface="Arial MT"/>
                <a:cs typeface="Arial MT"/>
              </a:rPr>
              <a:t>/</a:t>
            </a:r>
            <a:r>
              <a:rPr sz="2500" spc="-135" dirty="0">
                <a:solidFill>
                  <a:srgbClr val="131313"/>
                </a:solidFill>
                <a:latin typeface="Arial MT"/>
                <a:cs typeface="Arial MT"/>
              </a:rPr>
              <a:t> </a:t>
            </a:r>
            <a:r>
              <a:rPr sz="2500" spc="-25" dirty="0">
                <a:solidFill>
                  <a:srgbClr val="111111"/>
                </a:solidFill>
                <a:latin typeface="Arial MT"/>
                <a:cs typeface="Arial MT"/>
              </a:rPr>
              <a:t>Failed</a:t>
            </a:r>
            <a:r>
              <a:rPr sz="2500" spc="-70" dirty="0">
                <a:solidFill>
                  <a:srgbClr val="111111"/>
                </a:solidFill>
                <a:latin typeface="Arial MT"/>
                <a:cs typeface="Arial MT"/>
              </a:rPr>
              <a:t> </a:t>
            </a:r>
            <a:r>
              <a:rPr sz="2500" dirty="0">
                <a:solidFill>
                  <a:srgbClr val="131313"/>
                </a:solidFill>
                <a:latin typeface="Arial MT"/>
                <a:cs typeface="Arial MT"/>
              </a:rPr>
              <a:t>/</a:t>
            </a:r>
            <a:r>
              <a:rPr sz="2500" spc="-150" dirty="0">
                <a:solidFill>
                  <a:srgbClr val="131313"/>
                </a:solidFill>
                <a:latin typeface="Arial MT"/>
                <a:cs typeface="Arial MT"/>
              </a:rPr>
              <a:t> </a:t>
            </a:r>
            <a:r>
              <a:rPr sz="2500" spc="-10" dirty="0">
                <a:solidFill>
                  <a:srgbClr val="111111"/>
                </a:solidFill>
                <a:latin typeface="Arial MT"/>
                <a:cs typeface="Arial MT"/>
              </a:rPr>
              <a:t>Canceled)</a:t>
            </a:r>
            <a:endParaRPr sz="2500" dirty="0">
              <a:latin typeface="Arial MT"/>
              <a:cs typeface="Arial MT"/>
            </a:endParaRPr>
          </a:p>
        </p:txBody>
      </p:sp>
      <p:sp>
        <p:nvSpPr>
          <p:cNvPr id="10" name="object 12">
            <a:extLst>
              <a:ext uri="{FF2B5EF4-FFF2-40B4-BE49-F238E27FC236}">
                <a16:creationId xmlns:a16="http://schemas.microsoft.com/office/drawing/2014/main" id="{33145169-E8D2-CFFF-815D-7D57E4BE7D67}"/>
              </a:ext>
            </a:extLst>
          </p:cNvPr>
          <p:cNvSpPr txBox="1">
            <a:spLocks/>
          </p:cNvSpPr>
          <p:nvPr/>
        </p:nvSpPr>
        <p:spPr>
          <a:xfrm>
            <a:off x="1204548" y="1251318"/>
            <a:ext cx="4433994" cy="775212"/>
          </a:xfrm>
          <a:prstGeom prst="rect">
            <a:avLst/>
          </a:prstGeom>
        </p:spPr>
        <p:txBody>
          <a:bodyPr vert="horz" wrap="square" lIns="0" tIns="13335" rIns="0" bIns="0" rtlCol="0">
            <a:spAutoFit/>
          </a:bodyPr>
          <a:lstStyle>
            <a:lvl1pPr>
              <a:defRPr>
                <a:latin typeface="+mj-lt"/>
                <a:ea typeface="+mj-ea"/>
                <a:cs typeface="+mj-cs"/>
              </a:defRPr>
            </a:lvl1pPr>
          </a:lstStyle>
          <a:p>
            <a:pPr marL="12700">
              <a:spcBef>
                <a:spcPts val="105"/>
              </a:spcBef>
            </a:pPr>
            <a:r>
              <a:rPr lang="en-US" sz="4950" b="1" spc="-45" dirty="0">
                <a:solidFill>
                  <a:srgbClr val="23CA79"/>
                </a:solidFill>
                <a:latin typeface="Arial MT"/>
                <a:cs typeface="Arial MT"/>
              </a:rPr>
              <a:t>Data Overview</a:t>
            </a:r>
            <a:endParaRPr lang="en-IN" sz="4950" b="1" dirty="0">
              <a:latin typeface="Arial MT"/>
              <a:cs typeface="Arial MT"/>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 name="object 16"/>
          <p:cNvSpPr/>
          <p:nvPr/>
        </p:nvSpPr>
        <p:spPr>
          <a:xfrm>
            <a:off x="969010" y="9528809"/>
            <a:ext cx="16730980" cy="0"/>
          </a:xfrm>
          <a:custGeom>
            <a:avLst/>
            <a:gdLst/>
            <a:ahLst/>
            <a:cxnLst/>
            <a:rect l="l" t="t" r="r" b="b"/>
            <a:pathLst>
              <a:path w="16730980">
                <a:moveTo>
                  <a:pt x="0" y="0"/>
                </a:moveTo>
                <a:lnTo>
                  <a:pt x="16730975" y="0"/>
                </a:lnTo>
              </a:path>
            </a:pathLst>
          </a:custGeom>
          <a:ln w="17779">
            <a:solidFill>
              <a:srgbClr val="151515"/>
            </a:solidFill>
          </a:ln>
        </p:spPr>
        <p:txBody>
          <a:bodyPr wrap="square" lIns="0" tIns="0" rIns="0" bIns="0" rtlCol="0"/>
          <a:lstStyle/>
          <a:p>
            <a:endParaRPr/>
          </a:p>
        </p:txBody>
      </p:sp>
      <p:sp>
        <p:nvSpPr>
          <p:cNvPr id="43" name="object 43"/>
          <p:cNvSpPr/>
          <p:nvPr/>
        </p:nvSpPr>
        <p:spPr>
          <a:xfrm>
            <a:off x="969010" y="991447"/>
            <a:ext cx="16725265" cy="0"/>
          </a:xfrm>
          <a:custGeom>
            <a:avLst/>
            <a:gdLst/>
            <a:ahLst/>
            <a:cxnLst/>
            <a:rect l="l" t="t" r="r" b="b"/>
            <a:pathLst>
              <a:path w="16725265">
                <a:moveTo>
                  <a:pt x="0" y="0"/>
                </a:moveTo>
                <a:lnTo>
                  <a:pt x="16725049" y="0"/>
                </a:lnTo>
              </a:path>
            </a:pathLst>
          </a:custGeom>
          <a:ln w="23706">
            <a:solidFill>
              <a:srgbClr val="151515"/>
            </a:solidFill>
          </a:ln>
        </p:spPr>
        <p:txBody>
          <a:bodyPr wrap="square" lIns="0" tIns="0" rIns="0" bIns="0" rtlCol="0"/>
          <a:lstStyle/>
          <a:p>
            <a:endParaRPr/>
          </a:p>
        </p:txBody>
      </p:sp>
      <p:pic>
        <p:nvPicPr>
          <p:cNvPr id="44" name="object 44"/>
          <p:cNvPicPr/>
          <p:nvPr/>
        </p:nvPicPr>
        <p:blipFill>
          <a:blip r:embed="rId2" cstate="print"/>
          <a:stretch>
            <a:fillRect/>
          </a:stretch>
        </p:blipFill>
        <p:spPr>
          <a:xfrm>
            <a:off x="15716250" y="3314700"/>
            <a:ext cx="44450" cy="57150"/>
          </a:xfrm>
          <a:prstGeom prst="rect">
            <a:avLst/>
          </a:prstGeom>
        </p:spPr>
      </p:pic>
      <p:sp>
        <p:nvSpPr>
          <p:cNvPr id="82" name="object 82"/>
          <p:cNvSpPr txBox="1">
            <a:spLocks noGrp="1"/>
          </p:cNvSpPr>
          <p:nvPr>
            <p:ph type="title"/>
          </p:nvPr>
        </p:nvSpPr>
        <p:spPr>
          <a:xfrm>
            <a:off x="954785" y="852487"/>
            <a:ext cx="5242812" cy="1073264"/>
          </a:xfrm>
          <a:prstGeom prst="rect">
            <a:avLst/>
          </a:prstGeom>
        </p:spPr>
        <p:txBody>
          <a:bodyPr vert="horz" wrap="square" lIns="0" tIns="178964" rIns="0" bIns="0" rtlCol="0">
            <a:spAutoFit/>
          </a:bodyPr>
          <a:lstStyle/>
          <a:p>
            <a:pPr marL="12700">
              <a:lnSpc>
                <a:spcPct val="100000"/>
              </a:lnSpc>
              <a:spcBef>
                <a:spcPts val="130"/>
              </a:spcBef>
              <a:tabLst>
                <a:tab pos="3688079" algn="l"/>
              </a:tabLst>
            </a:pPr>
            <a:r>
              <a:rPr spc="-10" dirty="0"/>
              <a:t>Objec</a:t>
            </a:r>
            <a:r>
              <a:rPr sz="5800" spc="-10" dirty="0"/>
              <a:t>tives</a:t>
            </a:r>
            <a:r>
              <a:rPr lang="en-US" sz="5800" spc="-10" dirty="0"/>
              <a:t> &amp; KPIs</a:t>
            </a:r>
            <a:endParaRPr sz="5800" dirty="0"/>
          </a:p>
        </p:txBody>
      </p:sp>
      <p:sp>
        <p:nvSpPr>
          <p:cNvPr id="84" name="object 84"/>
          <p:cNvSpPr txBox="1"/>
          <p:nvPr/>
        </p:nvSpPr>
        <p:spPr>
          <a:xfrm>
            <a:off x="991759" y="2035175"/>
            <a:ext cx="9926320" cy="3402329"/>
          </a:xfrm>
          <a:prstGeom prst="rect">
            <a:avLst/>
          </a:prstGeom>
        </p:spPr>
        <p:txBody>
          <a:bodyPr vert="horz" wrap="square" lIns="0" tIns="15875" rIns="0" bIns="0" rtlCol="0">
            <a:spAutoFit/>
          </a:bodyPr>
          <a:lstStyle/>
          <a:p>
            <a:pPr marL="15240">
              <a:lnSpc>
                <a:spcPct val="100000"/>
              </a:lnSpc>
              <a:spcBef>
                <a:spcPts val="125"/>
              </a:spcBef>
            </a:pPr>
            <a:r>
              <a:rPr sz="2600" dirty="0">
                <a:solidFill>
                  <a:srgbClr val="111111"/>
                </a:solidFill>
                <a:latin typeface="Arial MT"/>
                <a:cs typeface="Arial MT"/>
              </a:rPr>
              <a:t>Strategic</a:t>
            </a:r>
            <a:r>
              <a:rPr sz="2600" spc="105" dirty="0">
                <a:solidFill>
                  <a:srgbClr val="111111"/>
                </a:solidFill>
                <a:latin typeface="Arial MT"/>
                <a:cs typeface="Arial MT"/>
              </a:rPr>
              <a:t> </a:t>
            </a:r>
            <a:r>
              <a:rPr sz="2600" spc="-10" dirty="0">
                <a:solidFill>
                  <a:srgbClr val="0F0F0F"/>
                </a:solidFill>
                <a:latin typeface="Arial MT"/>
                <a:cs typeface="Arial MT"/>
              </a:rPr>
              <a:t>Objectives:</a:t>
            </a:r>
            <a:endParaRPr sz="2600">
              <a:latin typeface="Arial MT"/>
              <a:cs typeface="Arial MT"/>
            </a:endParaRPr>
          </a:p>
          <a:p>
            <a:pPr marL="13970" marR="5080" indent="1905">
              <a:lnSpc>
                <a:spcPct val="96000"/>
              </a:lnSpc>
              <a:spcBef>
                <a:spcPts val="150"/>
              </a:spcBef>
            </a:pPr>
            <a:r>
              <a:rPr sz="2500" dirty="0">
                <a:solidFill>
                  <a:srgbClr val="111111"/>
                </a:solidFill>
                <a:latin typeface="Arial MT"/>
                <a:cs typeface="Arial MT"/>
              </a:rPr>
              <a:t>The</a:t>
            </a:r>
            <a:r>
              <a:rPr sz="2500" spc="-90" dirty="0">
                <a:solidFill>
                  <a:srgbClr val="111111"/>
                </a:solidFill>
                <a:latin typeface="Arial MT"/>
                <a:cs typeface="Arial MT"/>
              </a:rPr>
              <a:t> </a:t>
            </a:r>
            <a:r>
              <a:rPr sz="2500" dirty="0">
                <a:solidFill>
                  <a:srgbClr val="0F0F0F"/>
                </a:solidFill>
                <a:latin typeface="Arial MT"/>
                <a:cs typeface="Arial MT"/>
              </a:rPr>
              <a:t>primary</a:t>
            </a:r>
            <a:r>
              <a:rPr sz="2500" spc="25" dirty="0">
                <a:solidFill>
                  <a:srgbClr val="0F0F0F"/>
                </a:solidFill>
                <a:latin typeface="Arial MT"/>
                <a:cs typeface="Arial MT"/>
              </a:rPr>
              <a:t> </a:t>
            </a:r>
            <a:r>
              <a:rPr sz="2500" dirty="0">
                <a:solidFill>
                  <a:srgbClr val="111111"/>
                </a:solidFill>
                <a:latin typeface="Arial MT"/>
                <a:cs typeface="Arial MT"/>
              </a:rPr>
              <a:t>goal</a:t>
            </a:r>
            <a:r>
              <a:rPr sz="2500" spc="-50" dirty="0">
                <a:solidFill>
                  <a:srgbClr val="111111"/>
                </a:solidFill>
                <a:latin typeface="Arial MT"/>
                <a:cs typeface="Arial MT"/>
              </a:rPr>
              <a:t> </a:t>
            </a:r>
            <a:r>
              <a:rPr sz="2500" dirty="0">
                <a:solidFill>
                  <a:srgbClr val="131313"/>
                </a:solidFill>
                <a:latin typeface="Arial MT"/>
                <a:cs typeface="Arial MT"/>
              </a:rPr>
              <a:t>of</a:t>
            </a:r>
            <a:r>
              <a:rPr sz="2500" spc="20" dirty="0">
                <a:solidFill>
                  <a:srgbClr val="131313"/>
                </a:solidFill>
                <a:latin typeface="Arial MT"/>
                <a:cs typeface="Arial MT"/>
              </a:rPr>
              <a:t> </a:t>
            </a:r>
            <a:r>
              <a:rPr sz="2500" dirty="0">
                <a:solidFill>
                  <a:srgbClr val="111111"/>
                </a:solidFill>
                <a:latin typeface="Arial MT"/>
                <a:cs typeface="Arial MT"/>
              </a:rPr>
              <a:t>this</a:t>
            </a:r>
            <a:r>
              <a:rPr sz="2500" spc="-5" dirty="0">
                <a:solidFill>
                  <a:srgbClr val="111111"/>
                </a:solidFill>
                <a:latin typeface="Arial MT"/>
                <a:cs typeface="Arial MT"/>
              </a:rPr>
              <a:t> </a:t>
            </a:r>
            <a:r>
              <a:rPr sz="2500" spc="-25" dirty="0">
                <a:solidFill>
                  <a:srgbClr val="0F0F0F"/>
                </a:solidFill>
                <a:latin typeface="Arial MT"/>
                <a:cs typeface="Arial MT"/>
              </a:rPr>
              <a:t>analysis</a:t>
            </a:r>
            <a:r>
              <a:rPr sz="2500" spc="15" dirty="0">
                <a:solidFill>
                  <a:srgbClr val="0F0F0F"/>
                </a:solidFill>
                <a:latin typeface="Arial MT"/>
                <a:cs typeface="Arial MT"/>
              </a:rPr>
              <a:t> </a:t>
            </a:r>
            <a:r>
              <a:rPr sz="2500" dirty="0">
                <a:solidFill>
                  <a:srgbClr val="131313"/>
                </a:solidFill>
                <a:latin typeface="Arial MT"/>
                <a:cs typeface="Arial MT"/>
              </a:rPr>
              <a:t>is</a:t>
            </a:r>
            <a:r>
              <a:rPr sz="2500" spc="-95" dirty="0">
                <a:solidFill>
                  <a:srgbClr val="131313"/>
                </a:solidFill>
                <a:latin typeface="Arial MT"/>
                <a:cs typeface="Arial MT"/>
              </a:rPr>
              <a:t> </a:t>
            </a:r>
            <a:r>
              <a:rPr sz="2500" dirty="0">
                <a:solidFill>
                  <a:srgbClr val="131313"/>
                </a:solidFill>
                <a:latin typeface="Arial MT"/>
                <a:cs typeface="Arial MT"/>
              </a:rPr>
              <a:t>to</a:t>
            </a:r>
            <a:r>
              <a:rPr sz="2500" spc="-125" dirty="0">
                <a:solidFill>
                  <a:srgbClr val="131313"/>
                </a:solidFill>
                <a:latin typeface="Arial MT"/>
                <a:cs typeface="Arial MT"/>
              </a:rPr>
              <a:t> </a:t>
            </a:r>
            <a:r>
              <a:rPr sz="2500" spc="-10" dirty="0">
                <a:solidFill>
                  <a:srgbClr val="0F0F0F"/>
                </a:solidFill>
                <a:latin typeface="Arial MT"/>
                <a:cs typeface="Arial MT"/>
              </a:rPr>
              <a:t>identify</a:t>
            </a:r>
            <a:r>
              <a:rPr sz="2500" spc="45" dirty="0">
                <a:solidFill>
                  <a:srgbClr val="0F0F0F"/>
                </a:solidFill>
                <a:latin typeface="Arial MT"/>
                <a:cs typeface="Arial MT"/>
              </a:rPr>
              <a:t> </a:t>
            </a:r>
            <a:r>
              <a:rPr sz="2500" dirty="0">
                <a:solidFill>
                  <a:srgbClr val="0F0F0F"/>
                </a:solidFill>
                <a:latin typeface="Arial MT"/>
                <a:cs typeface="Arial MT"/>
              </a:rPr>
              <a:t>the</a:t>
            </a:r>
            <a:r>
              <a:rPr sz="2500" spc="-100" dirty="0">
                <a:solidFill>
                  <a:srgbClr val="0F0F0F"/>
                </a:solidFill>
                <a:latin typeface="Arial MT"/>
                <a:cs typeface="Arial MT"/>
              </a:rPr>
              <a:t> </a:t>
            </a:r>
            <a:r>
              <a:rPr sz="2500" dirty="0">
                <a:solidFill>
                  <a:srgbClr val="0F0F0F"/>
                </a:solidFill>
                <a:latin typeface="Arial MT"/>
                <a:cs typeface="Arial MT"/>
              </a:rPr>
              <a:t>key</a:t>
            </a:r>
            <a:r>
              <a:rPr sz="2500" spc="-5" dirty="0">
                <a:solidFill>
                  <a:srgbClr val="0F0F0F"/>
                </a:solidFill>
                <a:latin typeface="Arial MT"/>
                <a:cs typeface="Arial MT"/>
              </a:rPr>
              <a:t> </a:t>
            </a:r>
            <a:r>
              <a:rPr sz="2500" spc="60" dirty="0">
                <a:solidFill>
                  <a:srgbClr val="111111"/>
                </a:solidFill>
                <a:latin typeface="Arial MT"/>
                <a:cs typeface="Arial MT"/>
              </a:rPr>
              <a:t>factors</a:t>
            </a:r>
            <a:r>
              <a:rPr sz="2500" dirty="0">
                <a:solidFill>
                  <a:srgbClr val="111111"/>
                </a:solidFill>
                <a:latin typeface="Arial MT"/>
                <a:cs typeface="Arial MT"/>
              </a:rPr>
              <a:t> </a:t>
            </a:r>
            <a:r>
              <a:rPr sz="2500" dirty="0">
                <a:solidFill>
                  <a:srgbClr val="131313"/>
                </a:solidFill>
                <a:latin typeface="Arial MT"/>
                <a:cs typeface="Arial MT"/>
              </a:rPr>
              <a:t>that</a:t>
            </a:r>
            <a:r>
              <a:rPr sz="2500" spc="-30" dirty="0">
                <a:solidFill>
                  <a:srgbClr val="131313"/>
                </a:solidFill>
                <a:latin typeface="Arial MT"/>
                <a:cs typeface="Arial MT"/>
              </a:rPr>
              <a:t> </a:t>
            </a:r>
            <a:r>
              <a:rPr sz="2500" spc="50" dirty="0">
                <a:solidFill>
                  <a:srgbClr val="111111"/>
                </a:solidFill>
                <a:latin typeface="Arial MT"/>
                <a:cs typeface="Arial MT"/>
              </a:rPr>
              <a:t>drive </a:t>
            </a:r>
            <a:r>
              <a:rPr sz="2550" dirty="0">
                <a:solidFill>
                  <a:srgbClr val="111111"/>
                </a:solidFill>
                <a:latin typeface="Arial MT"/>
                <a:cs typeface="Arial MT"/>
              </a:rPr>
              <a:t>campaign</a:t>
            </a:r>
            <a:r>
              <a:rPr sz="2550" spc="35" dirty="0">
                <a:solidFill>
                  <a:srgbClr val="111111"/>
                </a:solidFill>
                <a:latin typeface="Arial MT"/>
                <a:cs typeface="Arial MT"/>
              </a:rPr>
              <a:t> </a:t>
            </a:r>
            <a:r>
              <a:rPr sz="2550" spc="50" dirty="0">
                <a:solidFill>
                  <a:srgbClr val="0F0F0F"/>
                </a:solidFill>
                <a:latin typeface="Arial MT"/>
                <a:cs typeface="Arial MT"/>
              </a:rPr>
              <a:t>success</a:t>
            </a:r>
            <a:r>
              <a:rPr sz="2550" spc="-65" dirty="0">
                <a:solidFill>
                  <a:srgbClr val="0F0F0F"/>
                </a:solidFill>
                <a:latin typeface="Arial MT"/>
                <a:cs typeface="Arial MT"/>
              </a:rPr>
              <a:t> </a:t>
            </a:r>
            <a:r>
              <a:rPr sz="2550" dirty="0">
                <a:solidFill>
                  <a:srgbClr val="131313"/>
                </a:solidFill>
                <a:latin typeface="Arial MT"/>
                <a:cs typeface="Arial MT"/>
              </a:rPr>
              <a:t>on</a:t>
            </a:r>
            <a:r>
              <a:rPr sz="2550" spc="-70" dirty="0">
                <a:solidFill>
                  <a:srgbClr val="131313"/>
                </a:solidFill>
                <a:latin typeface="Arial MT"/>
                <a:cs typeface="Arial MT"/>
              </a:rPr>
              <a:t> </a:t>
            </a:r>
            <a:r>
              <a:rPr sz="2550" spc="-70" dirty="0">
                <a:solidFill>
                  <a:srgbClr val="0F0F0F"/>
                </a:solidFill>
                <a:latin typeface="Arial MT"/>
                <a:cs typeface="Arial MT"/>
              </a:rPr>
              <a:t>Kickstarter.</a:t>
            </a:r>
            <a:r>
              <a:rPr sz="2550" spc="100" dirty="0">
                <a:solidFill>
                  <a:srgbClr val="0F0F0F"/>
                </a:solidFill>
                <a:latin typeface="Arial MT"/>
                <a:cs typeface="Arial MT"/>
              </a:rPr>
              <a:t> </a:t>
            </a:r>
            <a:r>
              <a:rPr sz="2550" spc="-25" dirty="0">
                <a:solidFill>
                  <a:srgbClr val="111111"/>
                </a:solidFill>
                <a:latin typeface="Arial MT"/>
                <a:cs typeface="Arial MT"/>
              </a:rPr>
              <a:t>This</a:t>
            </a:r>
            <a:r>
              <a:rPr sz="2550" spc="-65" dirty="0">
                <a:solidFill>
                  <a:srgbClr val="111111"/>
                </a:solidFill>
                <a:latin typeface="Arial MT"/>
                <a:cs typeface="Arial MT"/>
              </a:rPr>
              <a:t> </a:t>
            </a:r>
            <a:r>
              <a:rPr sz="2550" spc="-50" dirty="0">
                <a:solidFill>
                  <a:srgbClr val="0F0F0F"/>
                </a:solidFill>
                <a:latin typeface="Arial MT"/>
                <a:cs typeface="Arial MT"/>
              </a:rPr>
              <a:t>involves</a:t>
            </a:r>
            <a:r>
              <a:rPr sz="2550" spc="25" dirty="0">
                <a:solidFill>
                  <a:srgbClr val="0F0F0F"/>
                </a:solidFill>
                <a:latin typeface="Arial MT"/>
                <a:cs typeface="Arial MT"/>
              </a:rPr>
              <a:t> </a:t>
            </a:r>
            <a:r>
              <a:rPr sz="2550" spc="-60" dirty="0">
                <a:solidFill>
                  <a:srgbClr val="0F0F0F"/>
                </a:solidFill>
                <a:latin typeface="Arial MT"/>
                <a:cs typeface="Arial MT"/>
              </a:rPr>
              <a:t>evaluating</a:t>
            </a:r>
            <a:r>
              <a:rPr sz="2550" spc="75" dirty="0">
                <a:solidFill>
                  <a:srgbClr val="0F0F0F"/>
                </a:solidFill>
                <a:latin typeface="Arial MT"/>
                <a:cs typeface="Arial MT"/>
              </a:rPr>
              <a:t> </a:t>
            </a:r>
            <a:r>
              <a:rPr sz="2550" spc="-25" dirty="0">
                <a:solidFill>
                  <a:srgbClr val="111111"/>
                </a:solidFill>
                <a:latin typeface="Arial MT"/>
                <a:cs typeface="Arial MT"/>
              </a:rPr>
              <a:t>how </a:t>
            </a:r>
            <a:r>
              <a:rPr sz="2550" dirty="0">
                <a:solidFill>
                  <a:srgbClr val="0F0F0F"/>
                </a:solidFill>
                <a:latin typeface="Arial MT"/>
                <a:cs typeface="Arial MT"/>
              </a:rPr>
              <a:t>different</a:t>
            </a:r>
            <a:r>
              <a:rPr sz="2550" spc="245" dirty="0">
                <a:solidFill>
                  <a:srgbClr val="0F0F0F"/>
                </a:solidFill>
                <a:latin typeface="Arial MT"/>
                <a:cs typeface="Arial MT"/>
              </a:rPr>
              <a:t> </a:t>
            </a:r>
            <a:r>
              <a:rPr sz="2550" dirty="0">
                <a:solidFill>
                  <a:srgbClr val="111111"/>
                </a:solidFill>
                <a:latin typeface="Arial MT"/>
                <a:cs typeface="Arial MT"/>
              </a:rPr>
              <a:t>categories</a:t>
            </a:r>
            <a:r>
              <a:rPr sz="2550" spc="280" dirty="0">
                <a:solidFill>
                  <a:srgbClr val="111111"/>
                </a:solidFill>
                <a:latin typeface="Arial MT"/>
                <a:cs typeface="Arial MT"/>
              </a:rPr>
              <a:t> </a:t>
            </a:r>
            <a:r>
              <a:rPr sz="2550" spc="-20" dirty="0">
                <a:solidFill>
                  <a:srgbClr val="111111"/>
                </a:solidFill>
                <a:latin typeface="Arial MT"/>
                <a:cs typeface="Arial MT"/>
              </a:rPr>
              <a:t>and</a:t>
            </a:r>
            <a:r>
              <a:rPr sz="2550" spc="85" dirty="0">
                <a:solidFill>
                  <a:srgbClr val="111111"/>
                </a:solidFill>
                <a:latin typeface="Arial MT"/>
                <a:cs typeface="Arial MT"/>
              </a:rPr>
              <a:t> </a:t>
            </a:r>
            <a:r>
              <a:rPr sz="2550" dirty="0">
                <a:solidFill>
                  <a:srgbClr val="111111"/>
                </a:solidFill>
                <a:latin typeface="Arial MT"/>
                <a:cs typeface="Arial MT"/>
              </a:rPr>
              <a:t>geographic</a:t>
            </a:r>
            <a:r>
              <a:rPr sz="2550" spc="320" dirty="0">
                <a:solidFill>
                  <a:srgbClr val="111111"/>
                </a:solidFill>
                <a:latin typeface="Arial MT"/>
                <a:cs typeface="Arial MT"/>
              </a:rPr>
              <a:t> </a:t>
            </a:r>
            <a:r>
              <a:rPr sz="2550" dirty="0">
                <a:solidFill>
                  <a:srgbClr val="111111"/>
                </a:solidFill>
                <a:latin typeface="Arial MT"/>
                <a:cs typeface="Arial MT"/>
              </a:rPr>
              <a:t>regions</a:t>
            </a:r>
            <a:r>
              <a:rPr sz="2550" spc="120" dirty="0">
                <a:solidFill>
                  <a:srgbClr val="111111"/>
                </a:solidFill>
                <a:latin typeface="Arial MT"/>
                <a:cs typeface="Arial MT"/>
              </a:rPr>
              <a:t> </a:t>
            </a:r>
            <a:r>
              <a:rPr sz="2550" spc="-25" dirty="0">
                <a:solidFill>
                  <a:srgbClr val="0F0F0F"/>
                </a:solidFill>
                <a:latin typeface="Arial MT"/>
                <a:cs typeface="Arial MT"/>
              </a:rPr>
              <a:t>perform</a:t>
            </a:r>
            <a:r>
              <a:rPr sz="2550" spc="190" dirty="0">
                <a:solidFill>
                  <a:srgbClr val="0F0F0F"/>
                </a:solidFill>
                <a:latin typeface="Arial MT"/>
                <a:cs typeface="Arial MT"/>
              </a:rPr>
              <a:t> </a:t>
            </a:r>
            <a:r>
              <a:rPr sz="2550" spc="-55" dirty="0">
                <a:solidFill>
                  <a:srgbClr val="111111"/>
                </a:solidFill>
                <a:latin typeface="Arial MT"/>
                <a:cs typeface="Arial MT"/>
              </a:rPr>
              <a:t>relative</a:t>
            </a:r>
            <a:r>
              <a:rPr sz="2550" spc="190" dirty="0">
                <a:solidFill>
                  <a:srgbClr val="111111"/>
                </a:solidFill>
                <a:latin typeface="Arial MT"/>
                <a:cs typeface="Arial MT"/>
              </a:rPr>
              <a:t> </a:t>
            </a:r>
            <a:r>
              <a:rPr sz="2550" dirty="0">
                <a:solidFill>
                  <a:srgbClr val="131313"/>
                </a:solidFill>
                <a:latin typeface="Arial MT"/>
                <a:cs typeface="Arial MT"/>
              </a:rPr>
              <a:t>to</a:t>
            </a:r>
            <a:r>
              <a:rPr sz="2550" spc="20" dirty="0">
                <a:solidFill>
                  <a:srgbClr val="131313"/>
                </a:solidFill>
                <a:latin typeface="Arial MT"/>
                <a:cs typeface="Arial MT"/>
              </a:rPr>
              <a:t> </a:t>
            </a:r>
            <a:r>
              <a:rPr sz="2550" spc="-20" dirty="0">
                <a:solidFill>
                  <a:srgbClr val="111111"/>
                </a:solidFill>
                <a:latin typeface="Arial MT"/>
                <a:cs typeface="Arial MT"/>
              </a:rPr>
              <a:t>each </a:t>
            </a:r>
            <a:r>
              <a:rPr sz="2800" spc="-150" dirty="0">
                <a:solidFill>
                  <a:srgbClr val="111111"/>
                </a:solidFill>
                <a:latin typeface="Calibri"/>
                <a:cs typeface="Calibri"/>
              </a:rPr>
              <a:t>other,</a:t>
            </a:r>
            <a:r>
              <a:rPr sz="2800" spc="-10" dirty="0">
                <a:solidFill>
                  <a:srgbClr val="111111"/>
                </a:solidFill>
                <a:latin typeface="Calibri"/>
                <a:cs typeface="Calibri"/>
              </a:rPr>
              <a:t> </a:t>
            </a:r>
            <a:r>
              <a:rPr sz="2800" spc="-85" dirty="0">
                <a:solidFill>
                  <a:srgbClr val="111111"/>
                </a:solidFill>
                <a:latin typeface="Calibri"/>
                <a:cs typeface="Calibri"/>
              </a:rPr>
              <a:t>helping</a:t>
            </a:r>
            <a:r>
              <a:rPr sz="2800" spc="-25" dirty="0">
                <a:solidFill>
                  <a:srgbClr val="111111"/>
                </a:solidFill>
                <a:latin typeface="Calibri"/>
                <a:cs typeface="Calibri"/>
              </a:rPr>
              <a:t> </a:t>
            </a:r>
            <a:r>
              <a:rPr sz="2800" spc="-85" dirty="0">
                <a:solidFill>
                  <a:srgbClr val="0F0F0F"/>
                </a:solidFill>
                <a:latin typeface="Calibri"/>
                <a:cs typeface="Calibri"/>
              </a:rPr>
              <a:t>uncover</a:t>
            </a:r>
            <a:r>
              <a:rPr sz="2800" spc="-45" dirty="0">
                <a:solidFill>
                  <a:srgbClr val="0F0F0F"/>
                </a:solidFill>
                <a:latin typeface="Calibri"/>
                <a:cs typeface="Calibri"/>
              </a:rPr>
              <a:t> </a:t>
            </a:r>
            <a:r>
              <a:rPr sz="2800" spc="-145" dirty="0">
                <a:solidFill>
                  <a:srgbClr val="111111"/>
                </a:solidFill>
                <a:latin typeface="Calibri"/>
                <a:cs typeface="Calibri"/>
              </a:rPr>
              <a:t>the</a:t>
            </a:r>
            <a:r>
              <a:rPr sz="2800" spc="-15" dirty="0">
                <a:solidFill>
                  <a:srgbClr val="111111"/>
                </a:solidFill>
                <a:latin typeface="Calibri"/>
                <a:cs typeface="Calibri"/>
              </a:rPr>
              <a:t> </a:t>
            </a:r>
            <a:r>
              <a:rPr sz="2800" spc="-80" dirty="0">
                <a:solidFill>
                  <a:srgbClr val="111111"/>
                </a:solidFill>
                <a:latin typeface="Calibri"/>
                <a:cs typeface="Calibri"/>
              </a:rPr>
              <a:t>elements</a:t>
            </a:r>
            <a:r>
              <a:rPr sz="2800" spc="-5" dirty="0">
                <a:solidFill>
                  <a:srgbClr val="111111"/>
                </a:solidFill>
                <a:latin typeface="Calibri"/>
                <a:cs typeface="Calibri"/>
              </a:rPr>
              <a:t> </a:t>
            </a:r>
            <a:r>
              <a:rPr sz="2800" spc="-170" dirty="0">
                <a:solidFill>
                  <a:srgbClr val="0F0F0F"/>
                </a:solidFill>
                <a:latin typeface="Calibri"/>
                <a:cs typeface="Calibri"/>
              </a:rPr>
              <a:t>that</a:t>
            </a:r>
            <a:r>
              <a:rPr sz="2800" spc="15" dirty="0">
                <a:solidFill>
                  <a:srgbClr val="0F0F0F"/>
                </a:solidFill>
                <a:latin typeface="Calibri"/>
                <a:cs typeface="Calibri"/>
              </a:rPr>
              <a:t> </a:t>
            </a:r>
            <a:r>
              <a:rPr sz="2800" spc="-80" dirty="0">
                <a:solidFill>
                  <a:srgbClr val="0E0E0E"/>
                </a:solidFill>
                <a:latin typeface="Calibri"/>
                <a:cs typeface="Calibri"/>
              </a:rPr>
              <a:t>influence</a:t>
            </a:r>
            <a:r>
              <a:rPr sz="2800" spc="40" dirty="0">
                <a:solidFill>
                  <a:srgbClr val="0E0E0E"/>
                </a:solidFill>
                <a:latin typeface="Calibri"/>
                <a:cs typeface="Calibri"/>
              </a:rPr>
              <a:t> </a:t>
            </a:r>
            <a:r>
              <a:rPr sz="2800" dirty="0">
                <a:solidFill>
                  <a:srgbClr val="111111"/>
                </a:solidFill>
                <a:latin typeface="Calibri"/>
                <a:cs typeface="Calibri"/>
              </a:rPr>
              <a:t>successful</a:t>
            </a:r>
            <a:r>
              <a:rPr sz="2800" spc="-20" dirty="0">
                <a:solidFill>
                  <a:srgbClr val="111111"/>
                </a:solidFill>
                <a:latin typeface="Calibri"/>
                <a:cs typeface="Calibri"/>
              </a:rPr>
              <a:t> </a:t>
            </a:r>
            <a:r>
              <a:rPr sz="2800" spc="-10" dirty="0">
                <a:solidFill>
                  <a:srgbClr val="0F0F0F"/>
                </a:solidFill>
                <a:latin typeface="Calibri"/>
                <a:cs typeface="Calibri"/>
              </a:rPr>
              <a:t>outcomes </a:t>
            </a:r>
            <a:r>
              <a:rPr sz="2800" dirty="0">
                <a:solidFill>
                  <a:srgbClr val="111111"/>
                </a:solidFill>
                <a:latin typeface="Calibri"/>
                <a:cs typeface="Calibri"/>
              </a:rPr>
              <a:t>across</a:t>
            </a:r>
            <a:r>
              <a:rPr sz="2800" spc="-100" dirty="0">
                <a:solidFill>
                  <a:srgbClr val="111111"/>
                </a:solidFill>
                <a:latin typeface="Calibri"/>
                <a:cs typeface="Calibri"/>
              </a:rPr>
              <a:t> </a:t>
            </a:r>
            <a:r>
              <a:rPr sz="2800" spc="-45" dirty="0">
                <a:solidFill>
                  <a:srgbClr val="111111"/>
                </a:solidFill>
                <a:latin typeface="Calibri"/>
                <a:cs typeface="Calibri"/>
              </a:rPr>
              <a:t>diverse</a:t>
            </a:r>
            <a:r>
              <a:rPr sz="2800" spc="-70" dirty="0">
                <a:solidFill>
                  <a:srgbClr val="111111"/>
                </a:solidFill>
                <a:latin typeface="Calibri"/>
                <a:cs typeface="Calibri"/>
              </a:rPr>
              <a:t> </a:t>
            </a:r>
            <a:r>
              <a:rPr sz="2800" spc="-90" dirty="0">
                <a:solidFill>
                  <a:srgbClr val="0F0F0F"/>
                </a:solidFill>
                <a:latin typeface="Calibri"/>
                <a:cs typeface="Calibri"/>
              </a:rPr>
              <a:t>project</a:t>
            </a:r>
            <a:r>
              <a:rPr sz="2800" spc="-40" dirty="0">
                <a:solidFill>
                  <a:srgbClr val="0F0F0F"/>
                </a:solidFill>
                <a:latin typeface="Calibri"/>
                <a:cs typeface="Calibri"/>
              </a:rPr>
              <a:t> </a:t>
            </a:r>
            <a:r>
              <a:rPr sz="2800" spc="-10" dirty="0">
                <a:solidFill>
                  <a:srgbClr val="0F0F0F"/>
                </a:solidFill>
                <a:latin typeface="Calibri"/>
                <a:cs typeface="Calibri"/>
              </a:rPr>
              <a:t>types.</a:t>
            </a:r>
            <a:endParaRPr sz="2800">
              <a:latin typeface="Calibri"/>
              <a:cs typeface="Calibri"/>
            </a:endParaRPr>
          </a:p>
          <a:p>
            <a:pPr marL="12700">
              <a:lnSpc>
                <a:spcPts val="3285"/>
              </a:lnSpc>
              <a:spcBef>
                <a:spcPts val="1565"/>
              </a:spcBef>
            </a:pPr>
            <a:r>
              <a:rPr sz="2850" spc="65" dirty="0">
                <a:solidFill>
                  <a:srgbClr val="111111"/>
                </a:solidFill>
                <a:latin typeface="Calibri"/>
                <a:cs typeface="Calibri"/>
              </a:rPr>
              <a:t>Key</a:t>
            </a:r>
            <a:r>
              <a:rPr sz="2850" spc="-25" dirty="0">
                <a:solidFill>
                  <a:srgbClr val="111111"/>
                </a:solidFill>
                <a:latin typeface="Calibri"/>
                <a:cs typeface="Calibri"/>
              </a:rPr>
              <a:t> </a:t>
            </a:r>
            <a:r>
              <a:rPr sz="2850" spc="-10" dirty="0">
                <a:solidFill>
                  <a:srgbClr val="0F0F0F"/>
                </a:solidFill>
                <a:latin typeface="Calibri"/>
                <a:cs typeface="Calibri"/>
              </a:rPr>
              <a:t>Performance</a:t>
            </a:r>
            <a:r>
              <a:rPr sz="2850" spc="150" dirty="0">
                <a:solidFill>
                  <a:srgbClr val="0F0F0F"/>
                </a:solidFill>
                <a:latin typeface="Calibri"/>
                <a:cs typeface="Calibri"/>
              </a:rPr>
              <a:t> </a:t>
            </a:r>
            <a:r>
              <a:rPr sz="2850" dirty="0">
                <a:solidFill>
                  <a:srgbClr val="0F0F0F"/>
                </a:solidFill>
                <a:latin typeface="Calibri"/>
                <a:cs typeface="Calibri"/>
              </a:rPr>
              <a:t>Indicators</a:t>
            </a:r>
            <a:r>
              <a:rPr sz="2850" spc="15" dirty="0">
                <a:solidFill>
                  <a:srgbClr val="0F0F0F"/>
                </a:solidFill>
                <a:latin typeface="Calibri"/>
                <a:cs typeface="Calibri"/>
              </a:rPr>
              <a:t> </a:t>
            </a:r>
            <a:r>
              <a:rPr sz="2850" spc="75" dirty="0">
                <a:solidFill>
                  <a:srgbClr val="111111"/>
                </a:solidFill>
                <a:latin typeface="Calibri"/>
                <a:cs typeface="Calibri"/>
              </a:rPr>
              <a:t>(KPls):</a:t>
            </a:r>
            <a:endParaRPr sz="2850">
              <a:latin typeface="Calibri"/>
              <a:cs typeface="Calibri"/>
            </a:endParaRPr>
          </a:p>
          <a:p>
            <a:pPr marL="21590">
              <a:lnSpc>
                <a:spcPts val="3225"/>
              </a:lnSpc>
              <a:tabLst>
                <a:tab pos="6844665" algn="l"/>
              </a:tabLst>
            </a:pPr>
            <a:r>
              <a:rPr sz="2800" spc="-85" dirty="0">
                <a:solidFill>
                  <a:srgbClr val="111111"/>
                </a:solidFill>
                <a:latin typeface="Calibri"/>
                <a:cs typeface="Calibri"/>
              </a:rPr>
              <a:t>To</a:t>
            </a:r>
            <a:r>
              <a:rPr sz="2800" spc="-75" dirty="0">
                <a:solidFill>
                  <a:srgbClr val="111111"/>
                </a:solidFill>
                <a:latin typeface="Calibri"/>
                <a:cs typeface="Calibri"/>
              </a:rPr>
              <a:t> </a:t>
            </a:r>
            <a:r>
              <a:rPr sz="2800" spc="-55" dirty="0">
                <a:solidFill>
                  <a:srgbClr val="111111"/>
                </a:solidFill>
                <a:latin typeface="Calibri"/>
                <a:cs typeface="Calibri"/>
              </a:rPr>
              <a:t>measure</a:t>
            </a:r>
            <a:r>
              <a:rPr sz="2800" spc="-85" dirty="0">
                <a:solidFill>
                  <a:srgbClr val="111111"/>
                </a:solidFill>
                <a:latin typeface="Calibri"/>
                <a:cs typeface="Calibri"/>
              </a:rPr>
              <a:t> </a:t>
            </a:r>
            <a:r>
              <a:rPr sz="2800" spc="-25" dirty="0">
                <a:solidFill>
                  <a:srgbClr val="131313"/>
                </a:solidFill>
                <a:latin typeface="Calibri"/>
                <a:cs typeface="Calibri"/>
              </a:rPr>
              <a:t>and</a:t>
            </a:r>
            <a:r>
              <a:rPr sz="2800" spc="-135" dirty="0">
                <a:solidFill>
                  <a:srgbClr val="131313"/>
                </a:solidFill>
                <a:latin typeface="Calibri"/>
                <a:cs typeface="Calibri"/>
              </a:rPr>
              <a:t> </a:t>
            </a:r>
            <a:r>
              <a:rPr sz="2800" spc="-20" dirty="0">
                <a:solidFill>
                  <a:srgbClr val="111111"/>
                </a:solidFill>
                <a:latin typeface="Calibri"/>
                <a:cs typeface="Calibri"/>
              </a:rPr>
              <a:t>analyze</a:t>
            </a:r>
            <a:r>
              <a:rPr sz="2800" spc="-45" dirty="0">
                <a:solidFill>
                  <a:srgbClr val="111111"/>
                </a:solidFill>
                <a:latin typeface="Calibri"/>
                <a:cs typeface="Calibri"/>
              </a:rPr>
              <a:t> </a:t>
            </a:r>
            <a:r>
              <a:rPr sz="2800" spc="-50" dirty="0">
                <a:solidFill>
                  <a:srgbClr val="0F0F0F"/>
                </a:solidFill>
                <a:latin typeface="Calibri"/>
                <a:cs typeface="Calibri"/>
              </a:rPr>
              <a:t>campaign</a:t>
            </a:r>
            <a:r>
              <a:rPr sz="2800" spc="-80" dirty="0">
                <a:solidFill>
                  <a:srgbClr val="0F0F0F"/>
                </a:solidFill>
                <a:latin typeface="Calibri"/>
                <a:cs typeface="Calibri"/>
              </a:rPr>
              <a:t> </a:t>
            </a:r>
            <a:r>
              <a:rPr sz="2800" spc="-10" dirty="0">
                <a:solidFill>
                  <a:srgbClr val="0F0F0F"/>
                </a:solidFill>
                <a:latin typeface="Calibri"/>
                <a:cs typeface="Calibri"/>
              </a:rPr>
              <a:t>performance,</a:t>
            </a:r>
            <a:r>
              <a:rPr sz="2800" dirty="0">
                <a:solidFill>
                  <a:srgbClr val="0F0F0F"/>
                </a:solidFill>
                <a:latin typeface="Calibri"/>
                <a:cs typeface="Calibri"/>
              </a:rPr>
              <a:t>	</a:t>
            </a:r>
            <a:r>
              <a:rPr sz="2800" spc="-150" dirty="0">
                <a:solidFill>
                  <a:srgbClr val="131313"/>
                </a:solidFill>
                <a:latin typeface="Calibri"/>
                <a:cs typeface="Calibri"/>
              </a:rPr>
              <a:t>the</a:t>
            </a:r>
            <a:r>
              <a:rPr sz="2800" spc="-10" dirty="0">
                <a:solidFill>
                  <a:srgbClr val="131313"/>
                </a:solidFill>
                <a:latin typeface="Calibri"/>
                <a:cs typeface="Calibri"/>
              </a:rPr>
              <a:t> </a:t>
            </a:r>
            <a:r>
              <a:rPr sz="2800" spc="90" dirty="0">
                <a:solidFill>
                  <a:srgbClr val="111111"/>
                </a:solidFill>
                <a:latin typeface="Calibri"/>
                <a:cs typeface="Calibri"/>
              </a:rPr>
              <a:t>KPIs</a:t>
            </a:r>
            <a:r>
              <a:rPr sz="2800" spc="-80" dirty="0">
                <a:solidFill>
                  <a:srgbClr val="111111"/>
                </a:solidFill>
                <a:latin typeface="Calibri"/>
                <a:cs typeface="Calibri"/>
              </a:rPr>
              <a:t> </a:t>
            </a:r>
            <a:r>
              <a:rPr sz="2800" dirty="0">
                <a:solidFill>
                  <a:srgbClr val="0F0F0F"/>
                </a:solidFill>
                <a:latin typeface="Calibri"/>
                <a:cs typeface="Calibri"/>
              </a:rPr>
              <a:t>used</a:t>
            </a:r>
            <a:r>
              <a:rPr sz="2800" spc="-25" dirty="0">
                <a:solidFill>
                  <a:srgbClr val="0F0F0F"/>
                </a:solidFill>
                <a:latin typeface="Calibri"/>
                <a:cs typeface="Calibri"/>
              </a:rPr>
              <a:t> </a:t>
            </a:r>
            <a:r>
              <a:rPr sz="2800" spc="-20" dirty="0">
                <a:solidFill>
                  <a:srgbClr val="0F0F0F"/>
                </a:solidFill>
                <a:latin typeface="Calibri"/>
                <a:cs typeface="Calibri"/>
              </a:rPr>
              <a:t>are:</a:t>
            </a:r>
            <a:endParaRPr sz="2800">
              <a:latin typeface="Calibri"/>
              <a:cs typeface="Calibri"/>
            </a:endParaRPr>
          </a:p>
        </p:txBody>
      </p:sp>
      <p:sp>
        <p:nvSpPr>
          <p:cNvPr id="86" name="object 86"/>
          <p:cNvSpPr txBox="1"/>
          <p:nvPr/>
        </p:nvSpPr>
        <p:spPr>
          <a:xfrm>
            <a:off x="944739" y="5375804"/>
            <a:ext cx="9810750" cy="1607820"/>
          </a:xfrm>
          <a:prstGeom prst="rect">
            <a:avLst/>
          </a:prstGeom>
        </p:spPr>
        <p:txBody>
          <a:bodyPr vert="horz" wrap="square" lIns="0" tIns="15240" rIns="0" bIns="0" rtlCol="0">
            <a:spAutoFit/>
          </a:bodyPr>
          <a:lstStyle/>
          <a:p>
            <a:pPr marL="414020" indent="-363220">
              <a:lnSpc>
                <a:spcPts val="3150"/>
              </a:lnSpc>
              <a:spcBef>
                <a:spcPts val="120"/>
              </a:spcBef>
              <a:buClr>
                <a:srgbClr val="4F4F4F"/>
              </a:buClr>
              <a:buChar char="•"/>
              <a:tabLst>
                <a:tab pos="414020" algn="l"/>
              </a:tabLst>
            </a:pPr>
            <a:r>
              <a:rPr sz="2750" spc="175" dirty="0">
                <a:solidFill>
                  <a:srgbClr val="111111"/>
                </a:solidFill>
                <a:latin typeface="Calibri"/>
                <a:cs typeface="Calibri"/>
              </a:rPr>
              <a:t>Success</a:t>
            </a:r>
            <a:r>
              <a:rPr sz="2750" spc="-125" dirty="0">
                <a:solidFill>
                  <a:srgbClr val="111111"/>
                </a:solidFill>
                <a:latin typeface="Calibri"/>
                <a:cs typeface="Calibri"/>
              </a:rPr>
              <a:t> </a:t>
            </a:r>
            <a:r>
              <a:rPr sz="2750" spc="55" dirty="0">
                <a:solidFill>
                  <a:srgbClr val="0F0F0F"/>
                </a:solidFill>
                <a:latin typeface="Calibri"/>
                <a:cs typeface="Calibri"/>
              </a:rPr>
              <a:t>Rate</a:t>
            </a:r>
            <a:r>
              <a:rPr sz="2750" spc="-90" dirty="0">
                <a:solidFill>
                  <a:srgbClr val="0F0F0F"/>
                </a:solidFill>
                <a:latin typeface="Calibri"/>
                <a:cs typeface="Calibri"/>
              </a:rPr>
              <a:t> </a:t>
            </a:r>
            <a:r>
              <a:rPr sz="2750" spc="-280" dirty="0">
                <a:solidFill>
                  <a:srgbClr val="111111"/>
                </a:solidFill>
                <a:latin typeface="Calibri"/>
                <a:cs typeface="Calibri"/>
              </a:rPr>
              <a:t>(</a:t>
            </a:r>
            <a:r>
              <a:rPr sz="2025" spc="-419" baseline="32921" dirty="0">
                <a:solidFill>
                  <a:srgbClr val="111111"/>
                </a:solidFill>
                <a:latin typeface="Calibri"/>
                <a:cs typeface="Calibri"/>
              </a:rPr>
              <a:t>O</a:t>
            </a:r>
            <a:r>
              <a:rPr sz="2750" spc="-280" dirty="0">
                <a:solidFill>
                  <a:srgbClr val="111111"/>
                </a:solidFill>
                <a:latin typeface="Calibri"/>
                <a:cs typeface="Calibri"/>
              </a:rPr>
              <a:t>/o)</a:t>
            </a:r>
            <a:r>
              <a:rPr sz="2750" spc="-280" dirty="0">
                <a:solidFill>
                  <a:srgbClr val="131313"/>
                </a:solidFill>
                <a:latin typeface="Calibri"/>
                <a:cs typeface="Calibri"/>
              </a:rPr>
              <a:t>—</a:t>
            </a:r>
            <a:r>
              <a:rPr sz="2750" spc="25" dirty="0">
                <a:solidFill>
                  <a:srgbClr val="131313"/>
                </a:solidFill>
                <a:latin typeface="Calibri"/>
                <a:cs typeface="Calibri"/>
              </a:rPr>
              <a:t> </a:t>
            </a:r>
            <a:r>
              <a:rPr sz="2750" dirty="0">
                <a:solidFill>
                  <a:srgbClr val="111111"/>
                </a:solidFill>
                <a:latin typeface="Calibri"/>
                <a:cs typeface="Calibri"/>
              </a:rPr>
              <a:t>The</a:t>
            </a:r>
            <a:r>
              <a:rPr sz="2750" spc="-75" dirty="0">
                <a:solidFill>
                  <a:srgbClr val="111111"/>
                </a:solidFill>
                <a:latin typeface="Calibri"/>
                <a:cs typeface="Calibri"/>
              </a:rPr>
              <a:t> </a:t>
            </a:r>
            <a:r>
              <a:rPr sz="2750" spc="-45" dirty="0">
                <a:solidFill>
                  <a:srgbClr val="111111"/>
                </a:solidFill>
                <a:latin typeface="Calibri"/>
                <a:cs typeface="Calibri"/>
              </a:rPr>
              <a:t>percentage</a:t>
            </a:r>
            <a:r>
              <a:rPr sz="2750" spc="105" dirty="0">
                <a:solidFill>
                  <a:srgbClr val="111111"/>
                </a:solidFill>
                <a:latin typeface="Calibri"/>
                <a:cs typeface="Calibri"/>
              </a:rPr>
              <a:t> </a:t>
            </a:r>
            <a:r>
              <a:rPr sz="2750" spc="-85" dirty="0">
                <a:solidFill>
                  <a:srgbClr val="131313"/>
                </a:solidFill>
                <a:latin typeface="Calibri"/>
                <a:cs typeface="Calibri"/>
              </a:rPr>
              <a:t>of</a:t>
            </a:r>
            <a:r>
              <a:rPr sz="2750" spc="-10" dirty="0">
                <a:solidFill>
                  <a:srgbClr val="131313"/>
                </a:solidFill>
                <a:latin typeface="Calibri"/>
                <a:cs typeface="Calibri"/>
              </a:rPr>
              <a:t> </a:t>
            </a:r>
            <a:r>
              <a:rPr sz="2750" dirty="0">
                <a:solidFill>
                  <a:srgbClr val="111111"/>
                </a:solidFill>
                <a:latin typeface="Calibri"/>
                <a:cs typeface="Calibri"/>
              </a:rPr>
              <a:t>campaigns</a:t>
            </a:r>
            <a:r>
              <a:rPr sz="2750" spc="110" dirty="0">
                <a:solidFill>
                  <a:srgbClr val="111111"/>
                </a:solidFill>
                <a:latin typeface="Calibri"/>
                <a:cs typeface="Calibri"/>
              </a:rPr>
              <a:t> </a:t>
            </a:r>
            <a:r>
              <a:rPr sz="2750" spc="-140" dirty="0">
                <a:solidFill>
                  <a:srgbClr val="0E0E0E"/>
                </a:solidFill>
                <a:latin typeface="Calibri"/>
                <a:cs typeface="Calibri"/>
              </a:rPr>
              <a:t>that</a:t>
            </a:r>
            <a:r>
              <a:rPr sz="2750" spc="-15" dirty="0">
                <a:solidFill>
                  <a:srgbClr val="0E0E0E"/>
                </a:solidFill>
                <a:latin typeface="Calibri"/>
                <a:cs typeface="Calibri"/>
              </a:rPr>
              <a:t> </a:t>
            </a:r>
            <a:r>
              <a:rPr sz="2750" spc="-30" dirty="0">
                <a:solidFill>
                  <a:srgbClr val="111111"/>
                </a:solidFill>
                <a:latin typeface="Calibri"/>
                <a:cs typeface="Calibri"/>
              </a:rPr>
              <a:t>achieved</a:t>
            </a:r>
            <a:r>
              <a:rPr sz="2750" spc="35" dirty="0">
                <a:solidFill>
                  <a:srgbClr val="111111"/>
                </a:solidFill>
                <a:latin typeface="Calibri"/>
                <a:cs typeface="Calibri"/>
              </a:rPr>
              <a:t> </a:t>
            </a:r>
            <a:r>
              <a:rPr sz="2750" spc="-25" dirty="0">
                <a:solidFill>
                  <a:srgbClr val="0F0F0F"/>
                </a:solidFill>
                <a:latin typeface="Calibri"/>
                <a:cs typeface="Calibri"/>
              </a:rPr>
              <a:t>or</a:t>
            </a:r>
            <a:endParaRPr sz="2750">
              <a:latin typeface="Calibri"/>
              <a:cs typeface="Calibri"/>
            </a:endParaRPr>
          </a:p>
          <a:p>
            <a:pPr marL="410209">
              <a:lnSpc>
                <a:spcPts val="3180"/>
              </a:lnSpc>
              <a:tabLst>
                <a:tab pos="3630295" algn="l"/>
              </a:tabLst>
            </a:pPr>
            <a:r>
              <a:rPr sz="2800" spc="-55" dirty="0">
                <a:solidFill>
                  <a:srgbClr val="111111"/>
                </a:solidFill>
                <a:latin typeface="Calibri"/>
                <a:cs typeface="Calibri"/>
              </a:rPr>
              <a:t>exceeded</a:t>
            </a:r>
            <a:r>
              <a:rPr sz="2800" spc="-25" dirty="0">
                <a:solidFill>
                  <a:srgbClr val="111111"/>
                </a:solidFill>
                <a:latin typeface="Calibri"/>
                <a:cs typeface="Calibri"/>
              </a:rPr>
              <a:t> </a:t>
            </a:r>
            <a:r>
              <a:rPr sz="2800" spc="-125" dirty="0">
                <a:solidFill>
                  <a:srgbClr val="111111"/>
                </a:solidFill>
                <a:latin typeface="Calibri"/>
                <a:cs typeface="Calibri"/>
              </a:rPr>
              <a:t>their</a:t>
            </a:r>
            <a:r>
              <a:rPr sz="2800" spc="-35" dirty="0">
                <a:solidFill>
                  <a:srgbClr val="111111"/>
                </a:solidFill>
                <a:latin typeface="Calibri"/>
                <a:cs typeface="Calibri"/>
              </a:rPr>
              <a:t> </a:t>
            </a:r>
            <a:r>
              <a:rPr sz="2800" spc="-10" dirty="0">
                <a:solidFill>
                  <a:srgbClr val="111111"/>
                </a:solidFill>
                <a:latin typeface="Calibri"/>
                <a:cs typeface="Calibri"/>
              </a:rPr>
              <a:t>funding</a:t>
            </a:r>
            <a:r>
              <a:rPr sz="2800" dirty="0">
                <a:solidFill>
                  <a:srgbClr val="111111"/>
                </a:solidFill>
                <a:latin typeface="Calibri"/>
                <a:cs typeface="Calibri"/>
              </a:rPr>
              <a:t>	</a:t>
            </a:r>
            <a:r>
              <a:rPr sz="2800" spc="-20" dirty="0">
                <a:solidFill>
                  <a:srgbClr val="111111"/>
                </a:solidFill>
                <a:latin typeface="Calibri"/>
                <a:cs typeface="Calibri"/>
              </a:rPr>
              <a:t>goals</a:t>
            </a:r>
            <a:endParaRPr sz="2800">
              <a:latin typeface="Calibri"/>
              <a:cs typeface="Calibri"/>
            </a:endParaRPr>
          </a:p>
          <a:p>
            <a:pPr marL="420370" indent="-354330">
              <a:lnSpc>
                <a:spcPts val="3030"/>
              </a:lnSpc>
              <a:buClr>
                <a:srgbClr val="4B4B4B"/>
              </a:buClr>
              <a:buChar char="•"/>
              <a:tabLst>
                <a:tab pos="420370" algn="l"/>
              </a:tabLst>
            </a:pPr>
            <a:r>
              <a:rPr sz="2550" dirty="0">
                <a:solidFill>
                  <a:srgbClr val="111111"/>
                </a:solidFill>
                <a:latin typeface="Arial MT"/>
                <a:cs typeface="Arial MT"/>
              </a:rPr>
              <a:t>Average</a:t>
            </a:r>
            <a:r>
              <a:rPr sz="2550" spc="-100" dirty="0">
                <a:solidFill>
                  <a:srgbClr val="111111"/>
                </a:solidFill>
                <a:latin typeface="Arial MT"/>
                <a:cs typeface="Arial MT"/>
              </a:rPr>
              <a:t> </a:t>
            </a:r>
            <a:r>
              <a:rPr sz="2550" dirty="0">
                <a:solidFill>
                  <a:srgbClr val="111111"/>
                </a:solidFill>
                <a:latin typeface="Arial MT"/>
                <a:cs typeface="Arial MT"/>
              </a:rPr>
              <a:t>Pledged</a:t>
            </a:r>
            <a:r>
              <a:rPr sz="2550" spc="95" dirty="0">
                <a:solidFill>
                  <a:srgbClr val="111111"/>
                </a:solidFill>
                <a:latin typeface="Arial MT"/>
                <a:cs typeface="Arial MT"/>
              </a:rPr>
              <a:t> </a:t>
            </a:r>
            <a:r>
              <a:rPr sz="2550" dirty="0">
                <a:solidFill>
                  <a:srgbClr val="111111"/>
                </a:solidFill>
                <a:latin typeface="Arial MT"/>
                <a:cs typeface="Arial MT"/>
              </a:rPr>
              <a:t>Amount</a:t>
            </a:r>
            <a:r>
              <a:rPr sz="2550" spc="50" dirty="0">
                <a:solidFill>
                  <a:srgbClr val="111111"/>
                </a:solidFill>
                <a:latin typeface="Arial MT"/>
                <a:cs typeface="Arial MT"/>
              </a:rPr>
              <a:t> </a:t>
            </a:r>
            <a:r>
              <a:rPr sz="2550" spc="-1225" dirty="0">
                <a:solidFill>
                  <a:srgbClr val="0F0F0F"/>
                </a:solidFill>
                <a:latin typeface="Arial MT"/>
                <a:cs typeface="Arial MT"/>
              </a:rPr>
              <a:t>—</a:t>
            </a:r>
            <a:r>
              <a:rPr sz="2550" spc="-10" dirty="0">
                <a:solidFill>
                  <a:srgbClr val="0F0F0F"/>
                </a:solidFill>
                <a:latin typeface="Arial MT"/>
                <a:cs typeface="Arial MT"/>
              </a:rPr>
              <a:t> </a:t>
            </a:r>
            <a:r>
              <a:rPr sz="2550" spc="-25" dirty="0">
                <a:solidFill>
                  <a:srgbClr val="111111"/>
                </a:solidFill>
                <a:latin typeface="Arial MT"/>
                <a:cs typeface="Arial MT"/>
              </a:rPr>
              <a:t>The</a:t>
            </a:r>
            <a:r>
              <a:rPr sz="2550" spc="-65" dirty="0">
                <a:solidFill>
                  <a:srgbClr val="111111"/>
                </a:solidFill>
                <a:latin typeface="Arial MT"/>
                <a:cs typeface="Arial MT"/>
              </a:rPr>
              <a:t> </a:t>
            </a:r>
            <a:r>
              <a:rPr sz="2550" spc="-50" dirty="0">
                <a:solidFill>
                  <a:srgbClr val="111111"/>
                </a:solidFill>
                <a:latin typeface="Arial MT"/>
                <a:cs typeface="Arial MT"/>
              </a:rPr>
              <a:t>mean</a:t>
            </a:r>
            <a:r>
              <a:rPr sz="2550" spc="-30" dirty="0">
                <a:solidFill>
                  <a:srgbClr val="111111"/>
                </a:solidFill>
                <a:latin typeface="Arial MT"/>
                <a:cs typeface="Arial MT"/>
              </a:rPr>
              <a:t> </a:t>
            </a:r>
            <a:r>
              <a:rPr sz="2550" spc="-45" dirty="0">
                <a:solidFill>
                  <a:srgbClr val="111111"/>
                </a:solidFill>
                <a:latin typeface="Arial MT"/>
                <a:cs typeface="Arial MT"/>
              </a:rPr>
              <a:t>value</a:t>
            </a:r>
            <a:r>
              <a:rPr sz="2550" spc="-60" dirty="0">
                <a:solidFill>
                  <a:srgbClr val="111111"/>
                </a:solidFill>
                <a:latin typeface="Arial MT"/>
                <a:cs typeface="Arial MT"/>
              </a:rPr>
              <a:t> </a:t>
            </a:r>
            <a:r>
              <a:rPr sz="2550" dirty="0">
                <a:solidFill>
                  <a:srgbClr val="111111"/>
                </a:solidFill>
                <a:latin typeface="Arial MT"/>
                <a:cs typeface="Arial MT"/>
              </a:rPr>
              <a:t>of</a:t>
            </a:r>
            <a:r>
              <a:rPr sz="2550" spc="30" dirty="0">
                <a:solidFill>
                  <a:srgbClr val="111111"/>
                </a:solidFill>
                <a:latin typeface="Arial MT"/>
                <a:cs typeface="Arial MT"/>
              </a:rPr>
              <a:t> </a:t>
            </a:r>
            <a:r>
              <a:rPr sz="2550" spc="-30" dirty="0">
                <a:solidFill>
                  <a:srgbClr val="111111"/>
                </a:solidFill>
                <a:latin typeface="Arial MT"/>
                <a:cs typeface="Arial MT"/>
              </a:rPr>
              <a:t>funds</a:t>
            </a:r>
            <a:r>
              <a:rPr sz="2550" spc="-90" dirty="0">
                <a:solidFill>
                  <a:srgbClr val="111111"/>
                </a:solidFill>
                <a:latin typeface="Arial MT"/>
                <a:cs typeface="Arial MT"/>
              </a:rPr>
              <a:t> </a:t>
            </a:r>
            <a:r>
              <a:rPr sz="2550" spc="-50" dirty="0">
                <a:solidFill>
                  <a:srgbClr val="111111"/>
                </a:solidFill>
                <a:latin typeface="Arial MT"/>
                <a:cs typeface="Arial MT"/>
              </a:rPr>
              <a:t>raised</a:t>
            </a:r>
            <a:r>
              <a:rPr sz="2550" spc="-114" dirty="0">
                <a:solidFill>
                  <a:srgbClr val="111111"/>
                </a:solidFill>
                <a:latin typeface="Arial MT"/>
                <a:cs typeface="Arial MT"/>
              </a:rPr>
              <a:t> </a:t>
            </a:r>
            <a:r>
              <a:rPr sz="2550" spc="-25" dirty="0">
                <a:solidFill>
                  <a:srgbClr val="111111"/>
                </a:solidFill>
                <a:latin typeface="Arial MT"/>
                <a:cs typeface="Arial MT"/>
              </a:rPr>
              <a:t>per</a:t>
            </a:r>
            <a:endParaRPr sz="2550">
              <a:latin typeface="Arial MT"/>
              <a:cs typeface="Arial MT"/>
            </a:endParaRPr>
          </a:p>
          <a:p>
            <a:pPr marL="408305">
              <a:lnSpc>
                <a:spcPct val="100000"/>
              </a:lnSpc>
              <a:spcBef>
                <a:spcPts val="190"/>
              </a:spcBef>
            </a:pPr>
            <a:r>
              <a:rPr sz="2400" spc="-10" dirty="0">
                <a:solidFill>
                  <a:srgbClr val="0F0F0F"/>
                </a:solidFill>
                <a:latin typeface="Arial MT"/>
                <a:cs typeface="Arial MT"/>
              </a:rPr>
              <a:t>campaign</a:t>
            </a:r>
            <a:endParaRPr sz="2400">
              <a:latin typeface="Arial MT"/>
              <a:cs typeface="Arial MT"/>
            </a:endParaRPr>
          </a:p>
        </p:txBody>
      </p:sp>
      <p:sp>
        <p:nvSpPr>
          <p:cNvPr id="88" name="object 88"/>
          <p:cNvSpPr txBox="1"/>
          <p:nvPr/>
        </p:nvSpPr>
        <p:spPr>
          <a:xfrm>
            <a:off x="960815" y="6962422"/>
            <a:ext cx="10189785" cy="1966595"/>
          </a:xfrm>
          <a:prstGeom prst="rect">
            <a:avLst/>
          </a:prstGeom>
        </p:spPr>
        <p:txBody>
          <a:bodyPr vert="horz" wrap="square" lIns="0" tIns="15875" rIns="0" bIns="0" rtlCol="0">
            <a:spAutoFit/>
          </a:bodyPr>
          <a:lstStyle/>
          <a:p>
            <a:pPr marL="393065" indent="-342265">
              <a:lnSpc>
                <a:spcPct val="100000"/>
              </a:lnSpc>
              <a:spcBef>
                <a:spcPts val="125"/>
              </a:spcBef>
              <a:buClr>
                <a:srgbClr val="4D4D4D"/>
              </a:buClr>
              <a:buChar char="•"/>
              <a:tabLst>
                <a:tab pos="393065" algn="l"/>
                <a:tab pos="10187940" algn="l"/>
              </a:tabLst>
            </a:pPr>
            <a:r>
              <a:rPr sz="2500" dirty="0">
                <a:solidFill>
                  <a:srgbClr val="0F0F0F"/>
                </a:solidFill>
                <a:latin typeface="Arial MT"/>
                <a:cs typeface="Arial MT"/>
              </a:rPr>
              <a:t>Median</a:t>
            </a:r>
            <a:r>
              <a:rPr sz="2500" spc="-85" dirty="0">
                <a:solidFill>
                  <a:srgbClr val="0F0F0F"/>
                </a:solidFill>
                <a:latin typeface="Arial MT"/>
                <a:cs typeface="Arial MT"/>
              </a:rPr>
              <a:t> </a:t>
            </a:r>
            <a:r>
              <a:rPr sz="2500" dirty="0">
                <a:solidFill>
                  <a:srgbClr val="111111"/>
                </a:solidFill>
                <a:latin typeface="Arial MT"/>
                <a:cs typeface="Arial MT"/>
              </a:rPr>
              <a:t>Campaign</a:t>
            </a:r>
            <a:r>
              <a:rPr sz="2500" spc="55" dirty="0">
                <a:solidFill>
                  <a:srgbClr val="111111"/>
                </a:solidFill>
                <a:latin typeface="Arial MT"/>
                <a:cs typeface="Arial MT"/>
              </a:rPr>
              <a:t> </a:t>
            </a:r>
            <a:r>
              <a:rPr sz="2500" spc="50" dirty="0">
                <a:solidFill>
                  <a:srgbClr val="111111"/>
                </a:solidFill>
                <a:latin typeface="Arial MT"/>
                <a:cs typeface="Arial MT"/>
              </a:rPr>
              <a:t>Duration</a:t>
            </a:r>
            <a:r>
              <a:rPr sz="2500" spc="60" dirty="0">
                <a:solidFill>
                  <a:srgbClr val="111111"/>
                </a:solidFill>
                <a:latin typeface="Arial MT"/>
                <a:cs typeface="Arial MT"/>
              </a:rPr>
              <a:t> </a:t>
            </a:r>
            <a:r>
              <a:rPr sz="2500" spc="-1175" dirty="0">
                <a:solidFill>
                  <a:srgbClr val="111111"/>
                </a:solidFill>
                <a:latin typeface="Arial MT"/>
                <a:cs typeface="Arial MT"/>
              </a:rPr>
              <a:t>—</a:t>
            </a:r>
            <a:r>
              <a:rPr sz="2500" spc="5" dirty="0">
                <a:solidFill>
                  <a:srgbClr val="111111"/>
                </a:solidFill>
                <a:latin typeface="Arial MT"/>
                <a:cs typeface="Arial MT"/>
              </a:rPr>
              <a:t> </a:t>
            </a:r>
            <a:r>
              <a:rPr sz="2500" dirty="0">
                <a:solidFill>
                  <a:srgbClr val="0F0F0F"/>
                </a:solidFill>
                <a:latin typeface="Arial MT"/>
                <a:cs typeface="Arial MT"/>
              </a:rPr>
              <a:t>The</a:t>
            </a:r>
            <a:r>
              <a:rPr sz="2500" spc="-25" dirty="0">
                <a:solidFill>
                  <a:srgbClr val="0F0F0F"/>
                </a:solidFill>
                <a:latin typeface="Arial MT"/>
                <a:cs typeface="Arial MT"/>
              </a:rPr>
              <a:t> </a:t>
            </a:r>
            <a:r>
              <a:rPr sz="2500" spc="-20" dirty="0">
                <a:solidFill>
                  <a:srgbClr val="0F0F0F"/>
                </a:solidFill>
                <a:latin typeface="Arial MT"/>
                <a:cs typeface="Arial MT"/>
              </a:rPr>
              <a:t>most</a:t>
            </a:r>
            <a:r>
              <a:rPr sz="2500" spc="30" dirty="0">
                <a:solidFill>
                  <a:srgbClr val="0F0F0F"/>
                </a:solidFill>
                <a:latin typeface="Arial MT"/>
                <a:cs typeface="Arial MT"/>
              </a:rPr>
              <a:t> </a:t>
            </a:r>
            <a:r>
              <a:rPr sz="2500" spc="-25" dirty="0">
                <a:solidFill>
                  <a:srgbClr val="0E0E0E"/>
                </a:solidFill>
                <a:latin typeface="Arial MT"/>
                <a:cs typeface="Arial MT"/>
              </a:rPr>
              <a:t>common</a:t>
            </a:r>
            <a:r>
              <a:rPr sz="2500" spc="50" dirty="0">
                <a:solidFill>
                  <a:srgbClr val="0E0E0E"/>
                </a:solidFill>
                <a:latin typeface="Arial MT"/>
                <a:cs typeface="Arial MT"/>
              </a:rPr>
              <a:t> </a:t>
            </a:r>
            <a:r>
              <a:rPr sz="2500" spc="-10" dirty="0">
                <a:solidFill>
                  <a:srgbClr val="0F0F0F"/>
                </a:solidFill>
                <a:latin typeface="Arial MT"/>
                <a:cs typeface="Arial MT"/>
              </a:rPr>
              <a:t>campaign</a:t>
            </a:r>
            <a:r>
              <a:rPr sz="2500" spc="65" dirty="0">
                <a:solidFill>
                  <a:srgbClr val="0F0F0F"/>
                </a:solidFill>
                <a:latin typeface="Arial MT"/>
                <a:cs typeface="Arial MT"/>
              </a:rPr>
              <a:t> </a:t>
            </a:r>
            <a:r>
              <a:rPr sz="2500" spc="-20" dirty="0">
                <a:solidFill>
                  <a:srgbClr val="111111"/>
                </a:solidFill>
                <a:latin typeface="Arial MT"/>
                <a:cs typeface="Arial MT"/>
              </a:rPr>
              <a:t>length</a:t>
            </a:r>
            <a:r>
              <a:rPr sz="2500" spc="30" dirty="0">
                <a:solidFill>
                  <a:srgbClr val="111111"/>
                </a:solidFill>
                <a:latin typeface="Arial MT"/>
                <a:cs typeface="Arial MT"/>
              </a:rPr>
              <a:t> </a:t>
            </a:r>
            <a:r>
              <a:rPr sz="2500" spc="-25" dirty="0">
                <a:solidFill>
                  <a:srgbClr val="111111"/>
                </a:solidFill>
                <a:latin typeface="Arial MT"/>
                <a:cs typeface="Arial MT"/>
              </a:rPr>
              <a:t>in</a:t>
            </a:r>
            <a:endParaRPr sz="2500" dirty="0">
              <a:latin typeface="Arial MT"/>
              <a:cs typeface="Arial MT"/>
            </a:endParaRPr>
          </a:p>
          <a:p>
            <a:pPr marL="393065">
              <a:lnSpc>
                <a:spcPts val="2930"/>
              </a:lnSpc>
              <a:spcBef>
                <a:spcPts val="125"/>
              </a:spcBef>
            </a:pPr>
            <a:r>
              <a:rPr sz="2450" spc="-20" dirty="0">
                <a:solidFill>
                  <a:srgbClr val="111111"/>
                </a:solidFill>
                <a:latin typeface="Arial MT"/>
                <a:cs typeface="Arial MT"/>
              </a:rPr>
              <a:t>days</a:t>
            </a:r>
            <a:endParaRPr sz="2450" dirty="0">
              <a:latin typeface="Arial MT"/>
              <a:cs typeface="Arial MT"/>
            </a:endParaRPr>
          </a:p>
          <a:p>
            <a:pPr marL="391795" indent="-341630">
              <a:lnSpc>
                <a:spcPts val="3055"/>
              </a:lnSpc>
              <a:buClr>
                <a:srgbClr val="4D4D4D"/>
              </a:buClr>
              <a:buChar char="•"/>
              <a:tabLst>
                <a:tab pos="391795" algn="l"/>
                <a:tab pos="10327005" algn="l"/>
              </a:tabLst>
            </a:pPr>
            <a:r>
              <a:rPr sz="2550" dirty="0">
                <a:solidFill>
                  <a:srgbClr val="131313"/>
                </a:solidFill>
                <a:latin typeface="Arial MT"/>
                <a:cs typeface="Arial MT"/>
              </a:rPr>
              <a:t>Number</a:t>
            </a:r>
            <a:r>
              <a:rPr sz="2550" spc="-45" dirty="0">
                <a:solidFill>
                  <a:srgbClr val="131313"/>
                </a:solidFill>
                <a:latin typeface="Arial MT"/>
                <a:cs typeface="Arial MT"/>
              </a:rPr>
              <a:t> </a:t>
            </a:r>
            <a:r>
              <a:rPr sz="2550" dirty="0">
                <a:solidFill>
                  <a:srgbClr val="0F0F0F"/>
                </a:solidFill>
                <a:latin typeface="Arial MT"/>
                <a:cs typeface="Arial MT"/>
              </a:rPr>
              <a:t>of</a:t>
            </a:r>
            <a:r>
              <a:rPr sz="2550" spc="35" dirty="0">
                <a:solidFill>
                  <a:srgbClr val="0F0F0F"/>
                </a:solidFill>
                <a:latin typeface="Arial MT"/>
                <a:cs typeface="Arial MT"/>
              </a:rPr>
              <a:t> </a:t>
            </a:r>
            <a:r>
              <a:rPr sz="2550" dirty="0">
                <a:solidFill>
                  <a:srgbClr val="111111"/>
                </a:solidFill>
                <a:latin typeface="Arial MT"/>
                <a:cs typeface="Arial MT"/>
              </a:rPr>
              <a:t>Backers</a:t>
            </a:r>
            <a:r>
              <a:rPr sz="2550" spc="-20" dirty="0">
                <a:solidFill>
                  <a:srgbClr val="111111"/>
                </a:solidFill>
                <a:latin typeface="Arial MT"/>
                <a:cs typeface="Arial MT"/>
              </a:rPr>
              <a:t> </a:t>
            </a:r>
            <a:r>
              <a:rPr sz="2550" spc="-1225" dirty="0">
                <a:solidFill>
                  <a:srgbClr val="131313"/>
                </a:solidFill>
                <a:latin typeface="Arial MT"/>
                <a:cs typeface="Arial MT"/>
              </a:rPr>
              <a:t>—</a:t>
            </a:r>
            <a:r>
              <a:rPr sz="2550" spc="-10" dirty="0">
                <a:solidFill>
                  <a:srgbClr val="131313"/>
                </a:solidFill>
                <a:latin typeface="Arial MT"/>
                <a:cs typeface="Arial MT"/>
              </a:rPr>
              <a:t> </a:t>
            </a:r>
            <a:r>
              <a:rPr sz="2550" spc="-10" dirty="0">
                <a:solidFill>
                  <a:srgbClr val="111111"/>
                </a:solidFill>
                <a:latin typeface="Arial MT"/>
                <a:cs typeface="Arial MT"/>
              </a:rPr>
              <a:t>The</a:t>
            </a:r>
            <a:r>
              <a:rPr sz="2550" spc="-90" dirty="0">
                <a:solidFill>
                  <a:srgbClr val="111111"/>
                </a:solidFill>
                <a:latin typeface="Arial MT"/>
                <a:cs typeface="Arial MT"/>
              </a:rPr>
              <a:t> </a:t>
            </a:r>
            <a:r>
              <a:rPr sz="2550" spc="-60" dirty="0">
                <a:solidFill>
                  <a:srgbClr val="0F0F0F"/>
                </a:solidFill>
                <a:latin typeface="Arial MT"/>
                <a:cs typeface="Arial MT"/>
              </a:rPr>
              <a:t>average</a:t>
            </a:r>
            <a:r>
              <a:rPr sz="2550" spc="10" dirty="0">
                <a:solidFill>
                  <a:srgbClr val="0F0F0F"/>
                </a:solidFill>
                <a:latin typeface="Arial MT"/>
                <a:cs typeface="Arial MT"/>
              </a:rPr>
              <a:t> </a:t>
            </a:r>
            <a:r>
              <a:rPr sz="2550" spc="-55" dirty="0">
                <a:solidFill>
                  <a:srgbClr val="111111"/>
                </a:solidFill>
                <a:latin typeface="Arial MT"/>
                <a:cs typeface="Arial MT"/>
              </a:rPr>
              <a:t>number</a:t>
            </a:r>
            <a:r>
              <a:rPr sz="2550" spc="75" dirty="0">
                <a:solidFill>
                  <a:srgbClr val="111111"/>
                </a:solidFill>
                <a:latin typeface="Arial MT"/>
                <a:cs typeface="Arial MT"/>
              </a:rPr>
              <a:t> </a:t>
            </a:r>
            <a:r>
              <a:rPr sz="2550" spc="-10" dirty="0">
                <a:solidFill>
                  <a:srgbClr val="131313"/>
                </a:solidFill>
                <a:latin typeface="Arial MT"/>
                <a:cs typeface="Arial MT"/>
              </a:rPr>
              <a:t>of</a:t>
            </a:r>
            <a:r>
              <a:rPr sz="2550" spc="10" dirty="0">
                <a:solidFill>
                  <a:srgbClr val="131313"/>
                </a:solidFill>
                <a:latin typeface="Arial MT"/>
                <a:cs typeface="Arial MT"/>
              </a:rPr>
              <a:t> </a:t>
            </a:r>
            <a:r>
              <a:rPr sz="2550" spc="-45" dirty="0">
                <a:solidFill>
                  <a:srgbClr val="0E0E0E"/>
                </a:solidFill>
                <a:latin typeface="Arial MT"/>
                <a:cs typeface="Arial MT"/>
              </a:rPr>
              <a:t>supporters</a:t>
            </a:r>
            <a:r>
              <a:rPr sz="2550" spc="75" dirty="0">
                <a:solidFill>
                  <a:srgbClr val="0E0E0E"/>
                </a:solidFill>
                <a:latin typeface="Arial MT"/>
                <a:cs typeface="Arial MT"/>
              </a:rPr>
              <a:t> </a:t>
            </a:r>
            <a:r>
              <a:rPr sz="2550" spc="-10" dirty="0">
                <a:solidFill>
                  <a:srgbClr val="111111"/>
                </a:solidFill>
                <a:latin typeface="Arial MT"/>
                <a:cs typeface="Arial MT"/>
              </a:rPr>
              <a:t>per</a:t>
            </a:r>
            <a:r>
              <a:rPr sz="2550" spc="-100" dirty="0">
                <a:solidFill>
                  <a:srgbClr val="111111"/>
                </a:solidFill>
                <a:latin typeface="Arial MT"/>
                <a:cs typeface="Arial MT"/>
              </a:rPr>
              <a:t> </a:t>
            </a:r>
            <a:r>
              <a:rPr sz="2550" spc="-10" dirty="0">
                <a:solidFill>
                  <a:srgbClr val="0F0F0F"/>
                </a:solidFill>
                <a:latin typeface="Arial MT"/>
                <a:cs typeface="Arial MT"/>
              </a:rPr>
              <a:t>project</a:t>
            </a:r>
            <a:endParaRPr sz="2550" dirty="0">
              <a:latin typeface="Arial MT"/>
              <a:cs typeface="Arial MT"/>
            </a:endParaRPr>
          </a:p>
          <a:p>
            <a:pPr marL="396240" marR="897890" indent="-346075">
              <a:lnSpc>
                <a:spcPct val="101699"/>
              </a:lnSpc>
              <a:spcBef>
                <a:spcPts val="40"/>
              </a:spcBef>
              <a:buChar char="•"/>
              <a:tabLst>
                <a:tab pos="396240" algn="l"/>
                <a:tab pos="398145" algn="l"/>
              </a:tabLst>
            </a:pPr>
            <a:r>
              <a:rPr sz="2500" dirty="0">
                <a:solidFill>
                  <a:srgbClr val="4D4D4D"/>
                </a:solidFill>
                <a:latin typeface="Arial MT"/>
                <a:cs typeface="Arial MT"/>
              </a:rPr>
              <a:t>	</a:t>
            </a:r>
            <a:r>
              <a:rPr sz="2500" dirty="0">
                <a:solidFill>
                  <a:srgbClr val="0F0F0F"/>
                </a:solidFill>
                <a:latin typeface="Arial MT"/>
                <a:cs typeface="Arial MT"/>
              </a:rPr>
              <a:t>Pledge-to-Goal</a:t>
            </a:r>
            <a:r>
              <a:rPr sz="2500" spc="-114" dirty="0">
                <a:solidFill>
                  <a:srgbClr val="0F0F0F"/>
                </a:solidFill>
                <a:latin typeface="Arial MT"/>
                <a:cs typeface="Arial MT"/>
              </a:rPr>
              <a:t> </a:t>
            </a:r>
            <a:r>
              <a:rPr sz="2500" dirty="0">
                <a:solidFill>
                  <a:srgbClr val="111111"/>
                </a:solidFill>
                <a:latin typeface="Arial MT"/>
                <a:cs typeface="Arial MT"/>
              </a:rPr>
              <a:t>Ratio</a:t>
            </a:r>
            <a:r>
              <a:rPr sz="2500" spc="30" dirty="0">
                <a:solidFill>
                  <a:srgbClr val="111111"/>
                </a:solidFill>
                <a:latin typeface="Arial MT"/>
                <a:cs typeface="Arial MT"/>
              </a:rPr>
              <a:t> </a:t>
            </a:r>
            <a:r>
              <a:rPr sz="2500" spc="-1175" dirty="0">
                <a:solidFill>
                  <a:srgbClr val="131313"/>
                </a:solidFill>
                <a:latin typeface="Arial MT"/>
                <a:cs typeface="Arial MT"/>
              </a:rPr>
              <a:t>—</a:t>
            </a:r>
            <a:r>
              <a:rPr sz="2500" spc="65" dirty="0">
                <a:solidFill>
                  <a:srgbClr val="131313"/>
                </a:solidFill>
                <a:latin typeface="Arial MT"/>
                <a:cs typeface="Arial MT"/>
              </a:rPr>
              <a:t> </a:t>
            </a:r>
            <a:r>
              <a:rPr sz="2500" dirty="0">
                <a:solidFill>
                  <a:srgbClr val="131313"/>
                </a:solidFill>
                <a:latin typeface="Arial MT"/>
                <a:cs typeface="Arial MT"/>
              </a:rPr>
              <a:t>A</a:t>
            </a:r>
            <a:r>
              <a:rPr sz="2500" spc="10" dirty="0">
                <a:solidFill>
                  <a:srgbClr val="131313"/>
                </a:solidFill>
                <a:latin typeface="Arial MT"/>
                <a:cs typeface="Arial MT"/>
              </a:rPr>
              <a:t> </a:t>
            </a:r>
            <a:r>
              <a:rPr sz="2500" spc="-25" dirty="0">
                <a:solidFill>
                  <a:srgbClr val="131313"/>
                </a:solidFill>
                <a:latin typeface="Arial MT"/>
                <a:cs typeface="Arial MT"/>
              </a:rPr>
              <a:t>metric</a:t>
            </a:r>
            <a:r>
              <a:rPr sz="2500" spc="110" dirty="0">
                <a:solidFill>
                  <a:srgbClr val="131313"/>
                </a:solidFill>
                <a:latin typeface="Arial MT"/>
                <a:cs typeface="Arial MT"/>
              </a:rPr>
              <a:t> </a:t>
            </a:r>
            <a:r>
              <a:rPr sz="2500" spc="-30" dirty="0">
                <a:solidFill>
                  <a:srgbClr val="0F0F0F"/>
                </a:solidFill>
                <a:latin typeface="Arial MT"/>
                <a:cs typeface="Arial MT"/>
              </a:rPr>
              <a:t>showing</a:t>
            </a:r>
            <a:r>
              <a:rPr sz="2500" spc="135" dirty="0">
                <a:solidFill>
                  <a:srgbClr val="0F0F0F"/>
                </a:solidFill>
                <a:latin typeface="Arial MT"/>
                <a:cs typeface="Arial MT"/>
              </a:rPr>
              <a:t> </a:t>
            </a:r>
            <a:r>
              <a:rPr sz="2500" dirty="0">
                <a:solidFill>
                  <a:srgbClr val="111111"/>
                </a:solidFill>
                <a:latin typeface="Arial MT"/>
                <a:cs typeface="Arial MT"/>
              </a:rPr>
              <a:t>how</a:t>
            </a:r>
            <a:r>
              <a:rPr sz="2500" spc="15" dirty="0">
                <a:solidFill>
                  <a:srgbClr val="111111"/>
                </a:solidFill>
                <a:latin typeface="Arial MT"/>
                <a:cs typeface="Arial MT"/>
              </a:rPr>
              <a:t> </a:t>
            </a:r>
            <a:r>
              <a:rPr sz="2500" spc="-10" dirty="0">
                <a:solidFill>
                  <a:srgbClr val="0F0F0F"/>
                </a:solidFill>
                <a:latin typeface="Arial MT"/>
                <a:cs typeface="Arial MT"/>
              </a:rPr>
              <a:t>efficiently</a:t>
            </a:r>
            <a:r>
              <a:rPr sz="2500" spc="120" dirty="0">
                <a:solidFill>
                  <a:srgbClr val="0F0F0F"/>
                </a:solidFill>
                <a:latin typeface="Arial MT"/>
                <a:cs typeface="Arial MT"/>
              </a:rPr>
              <a:t> </a:t>
            </a:r>
            <a:r>
              <a:rPr sz="2500" spc="-30" dirty="0">
                <a:solidFill>
                  <a:srgbClr val="0F0F0F"/>
                </a:solidFill>
                <a:latin typeface="Arial MT"/>
                <a:cs typeface="Arial MT"/>
              </a:rPr>
              <a:t>campaigns </a:t>
            </a:r>
            <a:r>
              <a:rPr sz="2500" spc="-10" dirty="0">
                <a:solidFill>
                  <a:srgbClr val="111111"/>
                </a:solidFill>
                <a:latin typeface="Arial MT"/>
                <a:cs typeface="Arial MT"/>
              </a:rPr>
              <a:t>reach</a:t>
            </a:r>
            <a:r>
              <a:rPr sz="2500" spc="-130" dirty="0">
                <a:solidFill>
                  <a:srgbClr val="111111"/>
                </a:solidFill>
                <a:latin typeface="Arial MT"/>
                <a:cs typeface="Arial MT"/>
              </a:rPr>
              <a:t> </a:t>
            </a:r>
            <a:r>
              <a:rPr sz="2500" dirty="0">
                <a:solidFill>
                  <a:srgbClr val="111111"/>
                </a:solidFill>
                <a:latin typeface="Arial MT"/>
                <a:cs typeface="Arial MT"/>
              </a:rPr>
              <a:t>their</a:t>
            </a:r>
            <a:r>
              <a:rPr sz="2500" spc="-110" dirty="0">
                <a:solidFill>
                  <a:srgbClr val="111111"/>
                </a:solidFill>
                <a:latin typeface="Arial MT"/>
                <a:cs typeface="Arial MT"/>
              </a:rPr>
              <a:t> </a:t>
            </a:r>
            <a:r>
              <a:rPr sz="2500" spc="-25" dirty="0">
                <a:solidFill>
                  <a:srgbClr val="111111"/>
                </a:solidFill>
                <a:latin typeface="Arial MT"/>
                <a:cs typeface="Arial MT"/>
              </a:rPr>
              <a:t>funding</a:t>
            </a:r>
            <a:r>
              <a:rPr sz="2500" spc="-80" dirty="0">
                <a:solidFill>
                  <a:srgbClr val="111111"/>
                </a:solidFill>
                <a:latin typeface="Arial MT"/>
                <a:cs typeface="Arial MT"/>
              </a:rPr>
              <a:t> </a:t>
            </a:r>
            <a:r>
              <a:rPr sz="2500" spc="-10" dirty="0">
                <a:solidFill>
                  <a:srgbClr val="111111"/>
                </a:solidFill>
                <a:latin typeface="Arial MT"/>
                <a:cs typeface="Arial MT"/>
              </a:rPr>
              <a:t>targets</a:t>
            </a:r>
            <a:endParaRPr sz="2500" dirty="0">
              <a:latin typeface="Arial MT"/>
              <a:cs typeface="Arial MT"/>
            </a:endParaRPr>
          </a:p>
        </p:txBody>
      </p:sp>
      <p:pic>
        <p:nvPicPr>
          <p:cNvPr id="89" name="Picture 88" descr="A graph of a graph of a bar graph&#10;&#10;AI-generated content may be incorrect.">
            <a:extLst>
              <a:ext uri="{FF2B5EF4-FFF2-40B4-BE49-F238E27FC236}">
                <a16:creationId xmlns:a16="http://schemas.microsoft.com/office/drawing/2014/main" id="{7E8172B2-FB78-2545-506D-556A042435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95199" y="1143000"/>
            <a:ext cx="6646096" cy="8229599"/>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object 6"/>
          <p:cNvSpPr/>
          <p:nvPr/>
        </p:nvSpPr>
        <p:spPr>
          <a:xfrm>
            <a:off x="969010" y="9528809"/>
            <a:ext cx="16730980" cy="0"/>
          </a:xfrm>
          <a:custGeom>
            <a:avLst/>
            <a:gdLst/>
            <a:ahLst/>
            <a:cxnLst/>
            <a:rect l="l" t="t" r="r" b="b"/>
            <a:pathLst>
              <a:path w="16730980">
                <a:moveTo>
                  <a:pt x="0" y="0"/>
                </a:moveTo>
                <a:lnTo>
                  <a:pt x="16730975" y="0"/>
                </a:lnTo>
              </a:path>
            </a:pathLst>
          </a:custGeom>
          <a:ln w="17779">
            <a:solidFill>
              <a:srgbClr val="151515"/>
            </a:solidFill>
          </a:ln>
        </p:spPr>
        <p:txBody>
          <a:bodyPr wrap="square" lIns="0" tIns="0" rIns="0" bIns="0" rtlCol="0"/>
          <a:lstStyle/>
          <a:p>
            <a:endParaRPr/>
          </a:p>
        </p:txBody>
      </p:sp>
      <p:sp>
        <p:nvSpPr>
          <p:cNvPr id="7" name="object 7"/>
          <p:cNvSpPr/>
          <p:nvPr/>
        </p:nvSpPr>
        <p:spPr>
          <a:xfrm>
            <a:off x="969010" y="991447"/>
            <a:ext cx="16725265" cy="0"/>
          </a:xfrm>
          <a:custGeom>
            <a:avLst/>
            <a:gdLst/>
            <a:ahLst/>
            <a:cxnLst/>
            <a:rect l="l" t="t" r="r" b="b"/>
            <a:pathLst>
              <a:path w="16725265">
                <a:moveTo>
                  <a:pt x="0" y="0"/>
                </a:moveTo>
                <a:lnTo>
                  <a:pt x="16725049" y="0"/>
                </a:lnTo>
              </a:path>
            </a:pathLst>
          </a:custGeom>
          <a:ln w="23706">
            <a:solidFill>
              <a:srgbClr val="151515"/>
            </a:solidFill>
          </a:ln>
        </p:spPr>
        <p:txBody>
          <a:bodyPr wrap="square" lIns="0" tIns="0" rIns="0" bIns="0" rtlCol="0"/>
          <a:lstStyle/>
          <a:p>
            <a:endParaRPr/>
          </a:p>
        </p:txBody>
      </p:sp>
      <p:sp>
        <p:nvSpPr>
          <p:cNvPr id="8" name="object 8"/>
          <p:cNvSpPr txBox="1"/>
          <p:nvPr/>
        </p:nvSpPr>
        <p:spPr>
          <a:xfrm>
            <a:off x="958483" y="2815695"/>
            <a:ext cx="7226300" cy="2082800"/>
          </a:xfrm>
          <a:prstGeom prst="rect">
            <a:avLst/>
          </a:prstGeom>
        </p:spPr>
        <p:txBody>
          <a:bodyPr vert="horz" wrap="square" lIns="0" tIns="16510" rIns="0" bIns="0" rtlCol="0">
            <a:spAutoFit/>
          </a:bodyPr>
          <a:lstStyle/>
          <a:p>
            <a:pPr marL="12700">
              <a:lnSpc>
                <a:spcPts val="2870"/>
              </a:lnSpc>
              <a:spcBef>
                <a:spcPts val="130"/>
              </a:spcBef>
            </a:pPr>
            <a:r>
              <a:rPr sz="2450" spc="-25" dirty="0">
                <a:solidFill>
                  <a:srgbClr val="111111"/>
                </a:solidFill>
                <a:latin typeface="Arial MT"/>
                <a:cs typeface="Arial MT"/>
              </a:rPr>
              <a:t>01</a:t>
            </a:r>
            <a:endParaRPr sz="2450">
              <a:latin typeface="Arial MT"/>
              <a:cs typeface="Arial MT"/>
            </a:endParaRPr>
          </a:p>
          <a:p>
            <a:pPr marL="15875">
              <a:lnSpc>
                <a:spcPts val="2870"/>
              </a:lnSpc>
              <a:tabLst>
                <a:tab pos="2172335" algn="l"/>
              </a:tabLst>
            </a:pPr>
            <a:r>
              <a:rPr sz="2450" spc="45" dirty="0">
                <a:solidFill>
                  <a:srgbClr val="494949"/>
                </a:solidFill>
                <a:latin typeface="Arial MT"/>
                <a:cs typeface="Arial MT"/>
              </a:rPr>
              <a:t>Crowdfunding</a:t>
            </a:r>
            <a:r>
              <a:rPr sz="2450" dirty="0">
                <a:solidFill>
                  <a:srgbClr val="494949"/>
                </a:solidFill>
                <a:latin typeface="Arial MT"/>
                <a:cs typeface="Arial MT"/>
              </a:rPr>
              <a:t>	</a:t>
            </a:r>
            <a:r>
              <a:rPr sz="2450" spc="55" dirty="0">
                <a:solidFill>
                  <a:srgbClr val="4B4B4B"/>
                </a:solidFill>
                <a:latin typeface="Arial MT"/>
                <a:cs typeface="Arial MT"/>
              </a:rPr>
              <a:t>Analysis</a:t>
            </a:r>
            <a:r>
              <a:rPr sz="2450" spc="135" dirty="0">
                <a:solidFill>
                  <a:srgbClr val="4B4B4B"/>
                </a:solidFill>
                <a:latin typeface="Arial MT"/>
                <a:cs typeface="Arial MT"/>
              </a:rPr>
              <a:t> </a:t>
            </a:r>
            <a:r>
              <a:rPr sz="2450" spc="-10" dirty="0">
                <a:solidFill>
                  <a:srgbClr val="4B4B4B"/>
                </a:solidFill>
                <a:latin typeface="Arial MT"/>
                <a:cs typeface="Arial MT"/>
              </a:rPr>
              <a:t>Project</a:t>
            </a:r>
            <a:endParaRPr sz="2450">
              <a:latin typeface="Arial MT"/>
              <a:cs typeface="Arial MT"/>
            </a:endParaRPr>
          </a:p>
          <a:p>
            <a:pPr marL="13970" marR="5080" indent="5715">
              <a:lnSpc>
                <a:spcPct val="115399"/>
              </a:lnSpc>
              <a:spcBef>
                <a:spcPts val="95"/>
              </a:spcBef>
              <a:tabLst>
                <a:tab pos="3009900" algn="l"/>
              </a:tabLst>
            </a:pPr>
            <a:r>
              <a:rPr sz="2500" dirty="0">
                <a:solidFill>
                  <a:srgbClr val="111111"/>
                </a:solidFill>
                <a:latin typeface="Arial MT"/>
                <a:cs typeface="Arial MT"/>
              </a:rPr>
              <a:t>An</a:t>
            </a:r>
            <a:r>
              <a:rPr sz="2500" spc="-160" dirty="0">
                <a:solidFill>
                  <a:srgbClr val="111111"/>
                </a:solidFill>
                <a:latin typeface="Arial MT"/>
                <a:cs typeface="Arial MT"/>
              </a:rPr>
              <a:t> </a:t>
            </a:r>
            <a:r>
              <a:rPr sz="2500" spc="-30" dirty="0">
                <a:solidFill>
                  <a:srgbClr val="0F0F0F"/>
                </a:solidFill>
                <a:latin typeface="Arial MT"/>
                <a:cs typeface="Arial MT"/>
              </a:rPr>
              <a:t>infographic</a:t>
            </a:r>
            <a:r>
              <a:rPr sz="2500" spc="35" dirty="0">
                <a:solidFill>
                  <a:srgbClr val="0F0F0F"/>
                </a:solidFill>
                <a:latin typeface="Arial MT"/>
                <a:cs typeface="Arial MT"/>
              </a:rPr>
              <a:t> </a:t>
            </a:r>
            <a:r>
              <a:rPr sz="2500" spc="-35" dirty="0">
                <a:solidFill>
                  <a:srgbClr val="0F0F0F"/>
                </a:solidFill>
                <a:latin typeface="Arial MT"/>
                <a:cs typeface="Arial MT"/>
              </a:rPr>
              <a:t>highlighting</a:t>
            </a:r>
            <a:r>
              <a:rPr sz="2500" spc="55" dirty="0">
                <a:solidFill>
                  <a:srgbClr val="0F0F0F"/>
                </a:solidFill>
                <a:latin typeface="Arial MT"/>
                <a:cs typeface="Arial MT"/>
              </a:rPr>
              <a:t> </a:t>
            </a:r>
            <a:r>
              <a:rPr sz="2500" dirty="0">
                <a:solidFill>
                  <a:srgbClr val="111111"/>
                </a:solidFill>
                <a:latin typeface="Arial MT"/>
                <a:cs typeface="Arial MT"/>
              </a:rPr>
              <a:t>the</a:t>
            </a:r>
            <a:r>
              <a:rPr sz="2500" spc="-165" dirty="0">
                <a:solidFill>
                  <a:srgbClr val="111111"/>
                </a:solidFill>
                <a:latin typeface="Arial MT"/>
                <a:cs typeface="Arial MT"/>
              </a:rPr>
              <a:t> </a:t>
            </a:r>
            <a:r>
              <a:rPr sz="2500" spc="-10" dirty="0">
                <a:solidFill>
                  <a:srgbClr val="0F0F0F"/>
                </a:solidFill>
                <a:latin typeface="Arial MT"/>
                <a:cs typeface="Arial MT"/>
              </a:rPr>
              <a:t>crowdfunding </a:t>
            </a:r>
            <a:r>
              <a:rPr sz="2500" spc="-25" dirty="0">
                <a:solidFill>
                  <a:srgbClr val="0F0F0F"/>
                </a:solidFill>
                <a:latin typeface="Arial MT"/>
                <a:cs typeface="Arial MT"/>
              </a:rPr>
              <a:t>analysis</a:t>
            </a:r>
            <a:r>
              <a:rPr sz="2500" spc="-105" dirty="0">
                <a:solidFill>
                  <a:srgbClr val="0F0F0F"/>
                </a:solidFill>
                <a:latin typeface="Arial MT"/>
                <a:cs typeface="Arial MT"/>
              </a:rPr>
              <a:t> </a:t>
            </a:r>
            <a:r>
              <a:rPr sz="2500" spc="-10" dirty="0">
                <a:solidFill>
                  <a:srgbClr val="0F0F0F"/>
                </a:solidFill>
                <a:latin typeface="Arial MT"/>
                <a:cs typeface="Arial MT"/>
              </a:rPr>
              <a:t>project</a:t>
            </a:r>
            <a:r>
              <a:rPr sz="2500" spc="-50" dirty="0">
                <a:solidFill>
                  <a:srgbClr val="0F0F0F"/>
                </a:solidFill>
                <a:latin typeface="Arial MT"/>
                <a:cs typeface="Arial MT"/>
              </a:rPr>
              <a:t> </a:t>
            </a:r>
            <a:r>
              <a:rPr sz="2500" dirty="0">
                <a:solidFill>
                  <a:srgbClr val="111111"/>
                </a:solidFill>
                <a:latin typeface="Arial MT"/>
                <a:cs typeface="Arial MT"/>
              </a:rPr>
              <a:t>with</a:t>
            </a:r>
            <a:r>
              <a:rPr sz="2500" spc="-125" dirty="0">
                <a:solidFill>
                  <a:srgbClr val="111111"/>
                </a:solidFill>
                <a:latin typeface="Arial MT"/>
                <a:cs typeface="Arial MT"/>
              </a:rPr>
              <a:t> </a:t>
            </a:r>
            <a:r>
              <a:rPr sz="2500" spc="-10" dirty="0">
                <a:solidFill>
                  <a:srgbClr val="111111"/>
                </a:solidFill>
                <a:latin typeface="Arial MT"/>
                <a:cs typeface="Arial MT"/>
              </a:rPr>
              <a:t>sections</a:t>
            </a:r>
            <a:r>
              <a:rPr sz="2500" spc="-100" dirty="0">
                <a:solidFill>
                  <a:srgbClr val="111111"/>
                </a:solidFill>
                <a:latin typeface="Arial MT"/>
                <a:cs typeface="Arial MT"/>
              </a:rPr>
              <a:t> </a:t>
            </a:r>
            <a:r>
              <a:rPr sz="2500" dirty="0">
                <a:solidFill>
                  <a:srgbClr val="0F0F0F"/>
                </a:solidFill>
                <a:latin typeface="Arial MT"/>
                <a:cs typeface="Arial MT"/>
              </a:rPr>
              <a:t>for</a:t>
            </a:r>
            <a:r>
              <a:rPr sz="2500" spc="-165" dirty="0">
                <a:solidFill>
                  <a:srgbClr val="0F0F0F"/>
                </a:solidFill>
                <a:latin typeface="Arial MT"/>
                <a:cs typeface="Arial MT"/>
              </a:rPr>
              <a:t> </a:t>
            </a:r>
            <a:r>
              <a:rPr sz="2500" spc="-40" dirty="0">
                <a:solidFill>
                  <a:srgbClr val="0F0F0F"/>
                </a:solidFill>
                <a:latin typeface="Arial MT"/>
                <a:cs typeface="Arial MT"/>
              </a:rPr>
              <a:t>overview,</a:t>
            </a:r>
            <a:r>
              <a:rPr sz="2500" spc="-135" dirty="0">
                <a:solidFill>
                  <a:srgbClr val="0F0F0F"/>
                </a:solidFill>
                <a:latin typeface="Arial MT"/>
                <a:cs typeface="Arial MT"/>
              </a:rPr>
              <a:t> </a:t>
            </a:r>
            <a:r>
              <a:rPr sz="2500" spc="-10" dirty="0">
                <a:solidFill>
                  <a:srgbClr val="0F0F0F"/>
                </a:solidFill>
                <a:latin typeface="Arial MT"/>
                <a:cs typeface="Arial MT"/>
              </a:rPr>
              <a:t>project </a:t>
            </a:r>
            <a:r>
              <a:rPr sz="2450" dirty="0">
                <a:solidFill>
                  <a:srgbClr val="0F0F0F"/>
                </a:solidFill>
                <a:latin typeface="Arial MT"/>
                <a:cs typeface="Arial MT"/>
              </a:rPr>
              <a:t>outcome</a:t>
            </a:r>
            <a:r>
              <a:rPr sz="2450" spc="-105" dirty="0">
                <a:solidFill>
                  <a:srgbClr val="0F0F0F"/>
                </a:solidFill>
                <a:latin typeface="Arial MT"/>
                <a:cs typeface="Arial MT"/>
              </a:rPr>
              <a:t> </a:t>
            </a:r>
            <a:r>
              <a:rPr sz="2450" spc="-10" dirty="0">
                <a:solidFill>
                  <a:srgbClr val="111111"/>
                </a:solidFill>
                <a:latin typeface="Arial MT"/>
                <a:cs typeface="Arial MT"/>
              </a:rPr>
              <a:t>percentage,</a:t>
            </a:r>
            <a:r>
              <a:rPr sz="2450" dirty="0">
                <a:solidFill>
                  <a:srgbClr val="111111"/>
                </a:solidFill>
                <a:latin typeface="Arial MT"/>
                <a:cs typeface="Arial MT"/>
              </a:rPr>
              <a:t>	</a:t>
            </a:r>
            <a:r>
              <a:rPr sz="2450" dirty="0">
                <a:solidFill>
                  <a:srgbClr val="0E0E0E"/>
                </a:solidFill>
                <a:latin typeface="Arial MT"/>
                <a:cs typeface="Arial MT"/>
              </a:rPr>
              <a:t>and</a:t>
            </a:r>
            <a:r>
              <a:rPr sz="2450" spc="-114" dirty="0">
                <a:solidFill>
                  <a:srgbClr val="0E0E0E"/>
                </a:solidFill>
                <a:latin typeface="Arial MT"/>
                <a:cs typeface="Arial MT"/>
              </a:rPr>
              <a:t> </a:t>
            </a:r>
            <a:r>
              <a:rPr sz="2450" dirty="0">
                <a:solidFill>
                  <a:srgbClr val="0F0F0F"/>
                </a:solidFill>
                <a:latin typeface="Arial MT"/>
                <a:cs typeface="Arial MT"/>
              </a:rPr>
              <a:t>detailed</a:t>
            </a:r>
            <a:r>
              <a:rPr sz="2450" spc="-35" dirty="0">
                <a:solidFill>
                  <a:srgbClr val="0F0F0F"/>
                </a:solidFill>
                <a:latin typeface="Arial MT"/>
                <a:cs typeface="Arial MT"/>
              </a:rPr>
              <a:t> </a:t>
            </a:r>
            <a:r>
              <a:rPr sz="2450" dirty="0">
                <a:solidFill>
                  <a:srgbClr val="0F0F0F"/>
                </a:solidFill>
                <a:latin typeface="Arial MT"/>
                <a:cs typeface="Arial MT"/>
              </a:rPr>
              <a:t>project</a:t>
            </a:r>
            <a:r>
              <a:rPr sz="2450" spc="-10" dirty="0">
                <a:solidFill>
                  <a:srgbClr val="0F0F0F"/>
                </a:solidFill>
                <a:latin typeface="Arial MT"/>
                <a:cs typeface="Arial MT"/>
              </a:rPr>
              <a:t> </a:t>
            </a:r>
            <a:r>
              <a:rPr sz="2450" spc="-20" dirty="0">
                <a:solidFill>
                  <a:srgbClr val="0F0F0F"/>
                </a:solidFill>
                <a:latin typeface="Arial MT"/>
                <a:cs typeface="Arial MT"/>
              </a:rPr>
              <a:t>outcomes.</a:t>
            </a:r>
            <a:endParaRPr sz="2450">
              <a:latin typeface="Arial MT"/>
              <a:cs typeface="Arial MT"/>
            </a:endParaRPr>
          </a:p>
        </p:txBody>
      </p:sp>
      <p:sp>
        <p:nvSpPr>
          <p:cNvPr id="9" name="object 9"/>
          <p:cNvSpPr txBox="1"/>
          <p:nvPr/>
        </p:nvSpPr>
        <p:spPr>
          <a:xfrm>
            <a:off x="951151" y="5949244"/>
            <a:ext cx="7186930" cy="2028189"/>
          </a:xfrm>
          <a:prstGeom prst="rect">
            <a:avLst/>
          </a:prstGeom>
        </p:spPr>
        <p:txBody>
          <a:bodyPr vert="horz" wrap="square" lIns="0" tIns="16510" rIns="0" bIns="0" rtlCol="0">
            <a:spAutoFit/>
          </a:bodyPr>
          <a:lstStyle/>
          <a:p>
            <a:pPr marL="19685">
              <a:lnSpc>
                <a:spcPts val="2790"/>
              </a:lnSpc>
              <a:spcBef>
                <a:spcPts val="130"/>
              </a:spcBef>
            </a:pPr>
            <a:r>
              <a:rPr sz="2400" spc="-25" dirty="0">
                <a:solidFill>
                  <a:srgbClr val="131313"/>
                </a:solidFill>
                <a:latin typeface="Arial MT"/>
                <a:cs typeface="Arial MT"/>
              </a:rPr>
              <a:t>03</a:t>
            </a:r>
            <a:endParaRPr sz="2400">
              <a:latin typeface="Arial MT"/>
              <a:cs typeface="Arial MT"/>
            </a:endParaRPr>
          </a:p>
          <a:p>
            <a:pPr marL="20955">
              <a:lnSpc>
                <a:spcPts val="2795"/>
              </a:lnSpc>
            </a:pPr>
            <a:r>
              <a:rPr sz="2450" dirty="0">
                <a:solidFill>
                  <a:srgbClr val="4B4B4B"/>
                </a:solidFill>
                <a:latin typeface="Arial MT"/>
                <a:cs typeface="Arial MT"/>
              </a:rPr>
              <a:t>Project</a:t>
            </a:r>
            <a:r>
              <a:rPr sz="2450" spc="345" dirty="0">
                <a:solidFill>
                  <a:srgbClr val="4B4B4B"/>
                </a:solidFill>
                <a:latin typeface="Arial MT"/>
                <a:cs typeface="Arial MT"/>
              </a:rPr>
              <a:t> </a:t>
            </a:r>
            <a:r>
              <a:rPr sz="2450" dirty="0">
                <a:solidFill>
                  <a:srgbClr val="4B4B4B"/>
                </a:solidFill>
                <a:latin typeface="Arial MT"/>
                <a:cs typeface="Arial MT"/>
              </a:rPr>
              <a:t>Outcome</a:t>
            </a:r>
            <a:r>
              <a:rPr sz="2450" spc="330" dirty="0">
                <a:solidFill>
                  <a:srgbClr val="4B4B4B"/>
                </a:solidFill>
                <a:latin typeface="Arial MT"/>
                <a:cs typeface="Arial MT"/>
              </a:rPr>
              <a:t> </a:t>
            </a:r>
            <a:r>
              <a:rPr sz="2450" dirty="0">
                <a:solidFill>
                  <a:srgbClr val="4B4B4B"/>
                </a:solidFill>
                <a:latin typeface="Arial MT"/>
                <a:cs typeface="Arial MT"/>
              </a:rPr>
              <a:t>Percentage</a:t>
            </a:r>
            <a:r>
              <a:rPr sz="2450" spc="409" dirty="0">
                <a:solidFill>
                  <a:srgbClr val="4B4B4B"/>
                </a:solidFill>
                <a:latin typeface="Arial MT"/>
                <a:cs typeface="Arial MT"/>
              </a:rPr>
              <a:t> </a:t>
            </a:r>
            <a:r>
              <a:rPr sz="2450" spc="55" dirty="0">
                <a:solidFill>
                  <a:srgbClr val="4B4B4B"/>
                </a:solidFill>
                <a:latin typeface="Arial MT"/>
                <a:cs typeface="Arial MT"/>
              </a:rPr>
              <a:t>Analysis</a:t>
            </a:r>
            <a:r>
              <a:rPr sz="2450" spc="305" dirty="0">
                <a:solidFill>
                  <a:srgbClr val="4B4B4B"/>
                </a:solidFill>
                <a:latin typeface="Arial MT"/>
                <a:cs typeface="Arial MT"/>
              </a:rPr>
              <a:t> </a:t>
            </a:r>
            <a:r>
              <a:rPr sz="2450" spc="-10" dirty="0">
                <a:solidFill>
                  <a:srgbClr val="4B4B4B"/>
                </a:solidFill>
                <a:latin typeface="Arial MT"/>
                <a:cs typeface="Arial MT"/>
              </a:rPr>
              <a:t>Dashboard</a:t>
            </a:r>
            <a:endParaRPr sz="2450">
              <a:latin typeface="Arial MT"/>
              <a:cs typeface="Arial MT"/>
            </a:endParaRPr>
          </a:p>
          <a:p>
            <a:pPr marL="20320">
              <a:lnSpc>
                <a:spcPts val="3304"/>
              </a:lnSpc>
            </a:pPr>
            <a:r>
              <a:rPr sz="2800" dirty="0">
                <a:solidFill>
                  <a:srgbClr val="131313"/>
                </a:solidFill>
                <a:latin typeface="Calibri"/>
                <a:cs typeface="Calibri"/>
              </a:rPr>
              <a:t>A</a:t>
            </a:r>
            <a:r>
              <a:rPr sz="2800" spc="-160" dirty="0">
                <a:solidFill>
                  <a:srgbClr val="131313"/>
                </a:solidFill>
                <a:latin typeface="Calibri"/>
                <a:cs typeface="Calibri"/>
              </a:rPr>
              <a:t> </a:t>
            </a:r>
            <a:r>
              <a:rPr sz="2800" spc="-60" dirty="0">
                <a:solidFill>
                  <a:srgbClr val="0F0F0F"/>
                </a:solidFill>
                <a:latin typeface="Calibri"/>
                <a:cs typeface="Calibri"/>
              </a:rPr>
              <a:t>dashboard</a:t>
            </a:r>
            <a:r>
              <a:rPr sz="2800" spc="-35" dirty="0">
                <a:solidFill>
                  <a:srgbClr val="0F0F0F"/>
                </a:solidFill>
                <a:latin typeface="Calibri"/>
                <a:cs typeface="Calibri"/>
              </a:rPr>
              <a:t> </a:t>
            </a:r>
            <a:r>
              <a:rPr sz="2800" spc="-65" dirty="0">
                <a:solidFill>
                  <a:srgbClr val="111111"/>
                </a:solidFill>
                <a:latin typeface="Calibri"/>
                <a:cs typeface="Calibri"/>
              </a:rPr>
              <a:t>focusing</a:t>
            </a:r>
            <a:r>
              <a:rPr sz="2800" spc="120" dirty="0">
                <a:solidFill>
                  <a:srgbClr val="111111"/>
                </a:solidFill>
                <a:latin typeface="Calibri"/>
                <a:cs typeface="Calibri"/>
              </a:rPr>
              <a:t> </a:t>
            </a:r>
            <a:r>
              <a:rPr sz="2800" spc="-90" dirty="0">
                <a:solidFill>
                  <a:srgbClr val="131313"/>
                </a:solidFill>
                <a:latin typeface="Calibri"/>
                <a:cs typeface="Calibri"/>
              </a:rPr>
              <a:t>on</a:t>
            </a:r>
            <a:r>
              <a:rPr sz="2800" spc="-70" dirty="0">
                <a:solidFill>
                  <a:srgbClr val="131313"/>
                </a:solidFill>
                <a:latin typeface="Calibri"/>
                <a:cs typeface="Calibri"/>
              </a:rPr>
              <a:t> </a:t>
            </a:r>
            <a:r>
              <a:rPr sz="2800" spc="-60" dirty="0">
                <a:solidFill>
                  <a:srgbClr val="111111"/>
                </a:solidFill>
                <a:latin typeface="Calibri"/>
                <a:cs typeface="Calibri"/>
              </a:rPr>
              <a:t>percentages</a:t>
            </a:r>
            <a:r>
              <a:rPr sz="2800" spc="65" dirty="0">
                <a:solidFill>
                  <a:srgbClr val="111111"/>
                </a:solidFill>
                <a:latin typeface="Calibri"/>
                <a:cs typeface="Calibri"/>
              </a:rPr>
              <a:t> </a:t>
            </a:r>
            <a:r>
              <a:rPr sz="2800" spc="-70" dirty="0">
                <a:solidFill>
                  <a:srgbClr val="131313"/>
                </a:solidFill>
                <a:latin typeface="Calibri"/>
                <a:cs typeface="Calibri"/>
              </a:rPr>
              <a:t>of</a:t>
            </a:r>
            <a:r>
              <a:rPr sz="2800" spc="10" dirty="0">
                <a:solidFill>
                  <a:srgbClr val="131313"/>
                </a:solidFill>
                <a:latin typeface="Calibri"/>
                <a:cs typeface="Calibri"/>
              </a:rPr>
              <a:t> </a:t>
            </a:r>
            <a:r>
              <a:rPr sz="2800" spc="-10" dirty="0">
                <a:solidFill>
                  <a:srgbClr val="0F0F0F"/>
                </a:solidFill>
                <a:latin typeface="Calibri"/>
                <a:cs typeface="Calibri"/>
              </a:rPr>
              <a:t>successful</a:t>
            </a:r>
            <a:endParaRPr sz="2800">
              <a:latin typeface="Calibri"/>
              <a:cs typeface="Calibri"/>
            </a:endParaRPr>
          </a:p>
          <a:p>
            <a:pPr marL="15875" marR="54610" indent="-3810">
              <a:lnSpc>
                <a:spcPct val="101200"/>
              </a:lnSpc>
              <a:spcBef>
                <a:spcPts val="50"/>
              </a:spcBef>
              <a:tabLst>
                <a:tab pos="2498725" algn="l"/>
              </a:tabLst>
            </a:pPr>
            <a:r>
              <a:rPr sz="2800" spc="-80" dirty="0">
                <a:solidFill>
                  <a:srgbClr val="111111"/>
                </a:solidFill>
                <a:latin typeface="Calibri"/>
                <a:cs typeface="Calibri"/>
              </a:rPr>
              <a:t>projects</a:t>
            </a:r>
            <a:r>
              <a:rPr sz="2800" spc="-45" dirty="0">
                <a:solidFill>
                  <a:srgbClr val="111111"/>
                </a:solidFill>
                <a:latin typeface="Calibri"/>
                <a:cs typeface="Calibri"/>
              </a:rPr>
              <a:t> </a:t>
            </a:r>
            <a:r>
              <a:rPr sz="2800" dirty="0">
                <a:solidFill>
                  <a:srgbClr val="131313"/>
                </a:solidFill>
                <a:latin typeface="Calibri"/>
                <a:cs typeface="Calibri"/>
              </a:rPr>
              <a:t>by</a:t>
            </a:r>
            <a:r>
              <a:rPr sz="2800" spc="-95" dirty="0">
                <a:solidFill>
                  <a:srgbClr val="131313"/>
                </a:solidFill>
                <a:latin typeface="Calibri"/>
                <a:cs typeface="Calibri"/>
              </a:rPr>
              <a:t> </a:t>
            </a:r>
            <a:r>
              <a:rPr sz="2800" spc="-20" dirty="0">
                <a:solidFill>
                  <a:srgbClr val="0F0F0F"/>
                </a:solidFill>
                <a:latin typeface="Calibri"/>
                <a:cs typeface="Calibri"/>
              </a:rPr>
              <a:t>goal</a:t>
            </a:r>
            <a:r>
              <a:rPr sz="2800" spc="-135" dirty="0">
                <a:solidFill>
                  <a:srgbClr val="0F0F0F"/>
                </a:solidFill>
                <a:latin typeface="Calibri"/>
                <a:cs typeface="Calibri"/>
              </a:rPr>
              <a:t> </a:t>
            </a:r>
            <a:r>
              <a:rPr sz="2800" spc="-50" dirty="0">
                <a:solidFill>
                  <a:srgbClr val="111111"/>
                </a:solidFill>
                <a:latin typeface="Calibri"/>
                <a:cs typeface="Calibri"/>
              </a:rPr>
              <a:t>range,</a:t>
            </a:r>
            <a:r>
              <a:rPr sz="2800" spc="-60" dirty="0">
                <a:solidFill>
                  <a:srgbClr val="111111"/>
                </a:solidFill>
                <a:latin typeface="Calibri"/>
                <a:cs typeface="Calibri"/>
              </a:rPr>
              <a:t> </a:t>
            </a:r>
            <a:r>
              <a:rPr sz="2800" spc="-80" dirty="0">
                <a:solidFill>
                  <a:srgbClr val="0F0F0F"/>
                </a:solidFill>
                <a:latin typeface="Calibri"/>
                <a:cs typeface="Calibri"/>
              </a:rPr>
              <a:t>category,</a:t>
            </a:r>
            <a:r>
              <a:rPr sz="2800" spc="75" dirty="0">
                <a:solidFill>
                  <a:srgbClr val="0F0F0F"/>
                </a:solidFill>
                <a:latin typeface="Calibri"/>
                <a:cs typeface="Calibri"/>
              </a:rPr>
              <a:t> </a:t>
            </a:r>
            <a:r>
              <a:rPr sz="2800" spc="-100" dirty="0">
                <a:solidFill>
                  <a:srgbClr val="0F0F0F"/>
                </a:solidFill>
                <a:latin typeface="Calibri"/>
                <a:cs typeface="Calibri"/>
              </a:rPr>
              <a:t>year,</a:t>
            </a:r>
            <a:r>
              <a:rPr sz="2800" spc="-50" dirty="0">
                <a:solidFill>
                  <a:srgbClr val="0F0F0F"/>
                </a:solidFill>
                <a:latin typeface="Calibri"/>
                <a:cs typeface="Calibri"/>
              </a:rPr>
              <a:t> </a:t>
            </a:r>
            <a:r>
              <a:rPr sz="2800" spc="-135" dirty="0">
                <a:solidFill>
                  <a:srgbClr val="0E0E0E"/>
                </a:solidFill>
                <a:latin typeface="Calibri"/>
                <a:cs typeface="Calibri"/>
              </a:rPr>
              <a:t>month,</a:t>
            </a:r>
            <a:r>
              <a:rPr sz="2800" spc="35" dirty="0">
                <a:solidFill>
                  <a:srgbClr val="0E0E0E"/>
                </a:solidFill>
                <a:latin typeface="Calibri"/>
                <a:cs typeface="Calibri"/>
              </a:rPr>
              <a:t> </a:t>
            </a:r>
            <a:r>
              <a:rPr sz="2800" spc="-25" dirty="0">
                <a:solidFill>
                  <a:srgbClr val="111111"/>
                </a:solidFill>
                <a:latin typeface="Calibri"/>
                <a:cs typeface="Calibri"/>
              </a:rPr>
              <a:t>and </a:t>
            </a:r>
            <a:r>
              <a:rPr sz="2800" spc="-135" dirty="0">
                <a:solidFill>
                  <a:srgbClr val="111111"/>
                </a:solidFill>
                <a:latin typeface="Calibri"/>
                <a:cs typeface="Calibri"/>
              </a:rPr>
              <a:t>quarter,</a:t>
            </a:r>
            <a:r>
              <a:rPr sz="2800" spc="20" dirty="0">
                <a:solidFill>
                  <a:srgbClr val="111111"/>
                </a:solidFill>
                <a:latin typeface="Calibri"/>
                <a:cs typeface="Calibri"/>
              </a:rPr>
              <a:t> </a:t>
            </a:r>
            <a:r>
              <a:rPr sz="2800" spc="-10" dirty="0">
                <a:solidFill>
                  <a:srgbClr val="0F0F0F"/>
                </a:solidFill>
                <a:latin typeface="Calibri"/>
                <a:cs typeface="Calibri"/>
              </a:rPr>
              <a:t>providing</a:t>
            </a:r>
            <a:r>
              <a:rPr sz="2800" dirty="0">
                <a:solidFill>
                  <a:srgbClr val="0F0F0F"/>
                </a:solidFill>
                <a:latin typeface="Calibri"/>
                <a:cs typeface="Calibri"/>
              </a:rPr>
              <a:t>	</a:t>
            </a:r>
            <a:r>
              <a:rPr sz="2800" spc="-40" dirty="0">
                <a:solidFill>
                  <a:srgbClr val="0F0F0F"/>
                </a:solidFill>
                <a:latin typeface="Calibri"/>
                <a:cs typeface="Calibri"/>
              </a:rPr>
              <a:t>insights</a:t>
            </a:r>
            <a:r>
              <a:rPr sz="2800" spc="-114" dirty="0">
                <a:solidFill>
                  <a:srgbClr val="0F0F0F"/>
                </a:solidFill>
                <a:latin typeface="Calibri"/>
                <a:cs typeface="Calibri"/>
              </a:rPr>
              <a:t> </a:t>
            </a:r>
            <a:r>
              <a:rPr sz="2800" spc="-180" dirty="0">
                <a:solidFill>
                  <a:srgbClr val="111111"/>
                </a:solidFill>
                <a:latin typeface="Calibri"/>
                <a:cs typeface="Calibri"/>
              </a:rPr>
              <a:t>into</a:t>
            </a:r>
            <a:r>
              <a:rPr sz="2800" spc="20" dirty="0">
                <a:solidFill>
                  <a:srgbClr val="111111"/>
                </a:solidFill>
                <a:latin typeface="Calibri"/>
                <a:cs typeface="Calibri"/>
              </a:rPr>
              <a:t> </a:t>
            </a:r>
            <a:r>
              <a:rPr sz="2800" spc="-100" dirty="0">
                <a:solidFill>
                  <a:srgbClr val="0F0F0F"/>
                </a:solidFill>
                <a:latin typeface="Calibri"/>
                <a:cs typeface="Calibri"/>
              </a:rPr>
              <a:t>performance</a:t>
            </a:r>
            <a:r>
              <a:rPr sz="2800" spc="120" dirty="0">
                <a:solidFill>
                  <a:srgbClr val="0F0F0F"/>
                </a:solidFill>
                <a:latin typeface="Calibri"/>
                <a:cs typeface="Calibri"/>
              </a:rPr>
              <a:t> </a:t>
            </a:r>
            <a:r>
              <a:rPr sz="2800" spc="-75" dirty="0">
                <a:solidFill>
                  <a:srgbClr val="111111"/>
                </a:solidFill>
                <a:latin typeface="Calibri"/>
                <a:cs typeface="Calibri"/>
              </a:rPr>
              <a:t>metrics.</a:t>
            </a:r>
            <a:endParaRPr sz="2800">
              <a:latin typeface="Calibri"/>
              <a:cs typeface="Calibri"/>
            </a:endParaRPr>
          </a:p>
        </p:txBody>
      </p:sp>
      <p:sp>
        <p:nvSpPr>
          <p:cNvPr id="10" name="object 10"/>
          <p:cNvSpPr txBox="1"/>
          <p:nvPr/>
        </p:nvSpPr>
        <p:spPr>
          <a:xfrm>
            <a:off x="9796701" y="2771069"/>
            <a:ext cx="6866890" cy="2558415"/>
          </a:xfrm>
          <a:prstGeom prst="rect">
            <a:avLst/>
          </a:prstGeom>
        </p:spPr>
        <p:txBody>
          <a:bodyPr vert="horz" wrap="square" lIns="0" tIns="16510" rIns="0" bIns="0" rtlCol="0">
            <a:spAutoFit/>
          </a:bodyPr>
          <a:lstStyle/>
          <a:p>
            <a:pPr marL="19685">
              <a:lnSpc>
                <a:spcPts val="2765"/>
              </a:lnSpc>
              <a:spcBef>
                <a:spcPts val="130"/>
              </a:spcBef>
            </a:pPr>
            <a:r>
              <a:rPr sz="2400" spc="-25" dirty="0">
                <a:solidFill>
                  <a:srgbClr val="131313"/>
                </a:solidFill>
                <a:latin typeface="Arial MT"/>
                <a:cs typeface="Arial MT"/>
              </a:rPr>
              <a:t>02</a:t>
            </a:r>
            <a:endParaRPr sz="2400">
              <a:latin typeface="Arial MT"/>
              <a:cs typeface="Arial MT"/>
            </a:endParaRPr>
          </a:p>
          <a:p>
            <a:pPr marL="17145">
              <a:lnSpc>
                <a:spcPts val="2885"/>
              </a:lnSpc>
            </a:pPr>
            <a:r>
              <a:rPr sz="2500" dirty="0">
                <a:solidFill>
                  <a:srgbClr val="494949"/>
                </a:solidFill>
                <a:latin typeface="Arial MT"/>
                <a:cs typeface="Arial MT"/>
              </a:rPr>
              <a:t>Overview</a:t>
            </a:r>
            <a:r>
              <a:rPr sz="2500" spc="215" dirty="0">
                <a:solidFill>
                  <a:srgbClr val="494949"/>
                </a:solidFill>
                <a:latin typeface="Arial MT"/>
                <a:cs typeface="Arial MT"/>
              </a:rPr>
              <a:t> </a:t>
            </a:r>
            <a:r>
              <a:rPr sz="2500" spc="-10" dirty="0">
                <a:solidFill>
                  <a:srgbClr val="494949"/>
                </a:solidFill>
                <a:latin typeface="Arial MT"/>
                <a:cs typeface="Arial MT"/>
              </a:rPr>
              <a:t>Dashboard</a:t>
            </a:r>
            <a:endParaRPr sz="2500">
              <a:latin typeface="Arial MT"/>
              <a:cs typeface="Arial MT"/>
            </a:endParaRPr>
          </a:p>
          <a:p>
            <a:pPr marL="12700" marR="5080" indent="7620">
              <a:lnSpc>
                <a:spcPct val="101699"/>
              </a:lnSpc>
              <a:spcBef>
                <a:spcPts val="590"/>
              </a:spcBef>
              <a:tabLst>
                <a:tab pos="1689735" algn="l"/>
                <a:tab pos="2492375" algn="l"/>
                <a:tab pos="5900420" algn="l"/>
              </a:tabLst>
            </a:pPr>
            <a:r>
              <a:rPr sz="2800" dirty="0">
                <a:solidFill>
                  <a:srgbClr val="131313"/>
                </a:solidFill>
                <a:latin typeface="Calibri"/>
                <a:cs typeface="Calibri"/>
              </a:rPr>
              <a:t>A</a:t>
            </a:r>
            <a:r>
              <a:rPr sz="2800" spc="5" dirty="0">
                <a:solidFill>
                  <a:srgbClr val="131313"/>
                </a:solidFill>
                <a:latin typeface="Calibri"/>
                <a:cs typeface="Calibri"/>
              </a:rPr>
              <a:t> </a:t>
            </a:r>
            <a:r>
              <a:rPr sz="2800" spc="-30" dirty="0">
                <a:solidFill>
                  <a:srgbClr val="0E0E0E"/>
                </a:solidFill>
                <a:latin typeface="Calibri"/>
                <a:cs typeface="Calibri"/>
              </a:rPr>
              <a:t>comprehensive</a:t>
            </a:r>
            <a:r>
              <a:rPr sz="2800" dirty="0">
                <a:solidFill>
                  <a:srgbClr val="0E0E0E"/>
                </a:solidFill>
                <a:latin typeface="Calibri"/>
                <a:cs typeface="Calibri"/>
              </a:rPr>
              <a:t>	</a:t>
            </a:r>
            <a:r>
              <a:rPr sz="2800" spc="-60" dirty="0">
                <a:solidFill>
                  <a:srgbClr val="111111"/>
                </a:solidFill>
                <a:latin typeface="Calibri"/>
                <a:cs typeface="Calibri"/>
              </a:rPr>
              <a:t>dashboard</a:t>
            </a:r>
            <a:r>
              <a:rPr sz="2800" spc="-5" dirty="0">
                <a:solidFill>
                  <a:srgbClr val="111111"/>
                </a:solidFill>
                <a:latin typeface="Calibri"/>
                <a:cs typeface="Calibri"/>
              </a:rPr>
              <a:t> </a:t>
            </a:r>
            <a:r>
              <a:rPr sz="2800" spc="-10" dirty="0">
                <a:solidFill>
                  <a:srgbClr val="0F0F0F"/>
                </a:solidFill>
                <a:latin typeface="Calibri"/>
                <a:cs typeface="Calibri"/>
              </a:rPr>
              <a:t>summarizing</a:t>
            </a:r>
            <a:r>
              <a:rPr sz="2800" dirty="0">
                <a:solidFill>
                  <a:srgbClr val="0F0F0F"/>
                </a:solidFill>
                <a:latin typeface="Calibri"/>
                <a:cs typeface="Calibri"/>
              </a:rPr>
              <a:t>	</a:t>
            </a:r>
            <a:r>
              <a:rPr sz="2800" spc="-10" dirty="0">
                <a:solidFill>
                  <a:srgbClr val="111111"/>
                </a:solidFill>
                <a:latin typeface="Calibri"/>
                <a:cs typeface="Calibri"/>
              </a:rPr>
              <a:t>total </a:t>
            </a:r>
            <a:r>
              <a:rPr sz="2800" spc="-75" dirty="0">
                <a:solidFill>
                  <a:srgbClr val="111111"/>
                </a:solidFill>
                <a:latin typeface="Calibri"/>
                <a:cs typeface="Calibri"/>
              </a:rPr>
              <a:t>projects,</a:t>
            </a:r>
            <a:r>
              <a:rPr sz="2800" spc="-65" dirty="0">
                <a:solidFill>
                  <a:srgbClr val="111111"/>
                </a:solidFill>
                <a:latin typeface="Calibri"/>
                <a:cs typeface="Calibri"/>
              </a:rPr>
              <a:t> </a:t>
            </a:r>
            <a:r>
              <a:rPr sz="2800" spc="-30" dirty="0">
                <a:solidFill>
                  <a:srgbClr val="111111"/>
                </a:solidFill>
                <a:latin typeface="Calibri"/>
                <a:cs typeface="Calibri"/>
              </a:rPr>
              <a:t>raised</a:t>
            </a:r>
            <a:r>
              <a:rPr sz="2800" spc="-120" dirty="0">
                <a:solidFill>
                  <a:srgbClr val="111111"/>
                </a:solidFill>
                <a:latin typeface="Calibri"/>
                <a:cs typeface="Calibri"/>
              </a:rPr>
              <a:t> </a:t>
            </a:r>
            <a:r>
              <a:rPr sz="2800" spc="-90" dirty="0">
                <a:solidFill>
                  <a:srgbClr val="111111"/>
                </a:solidFill>
                <a:latin typeface="Calibri"/>
                <a:cs typeface="Calibri"/>
              </a:rPr>
              <a:t>amounts,</a:t>
            </a:r>
            <a:r>
              <a:rPr sz="2800" spc="40" dirty="0">
                <a:solidFill>
                  <a:srgbClr val="111111"/>
                </a:solidFill>
                <a:latin typeface="Calibri"/>
                <a:cs typeface="Calibri"/>
              </a:rPr>
              <a:t> </a:t>
            </a:r>
            <a:r>
              <a:rPr sz="2800" dirty="0">
                <a:solidFill>
                  <a:srgbClr val="0F0F0F"/>
                </a:solidFill>
                <a:latin typeface="Calibri"/>
                <a:cs typeface="Calibri"/>
              </a:rPr>
              <a:t>goals,</a:t>
            </a:r>
            <a:r>
              <a:rPr sz="2800" spc="-20" dirty="0">
                <a:solidFill>
                  <a:srgbClr val="0F0F0F"/>
                </a:solidFill>
                <a:latin typeface="Calibri"/>
                <a:cs typeface="Calibri"/>
              </a:rPr>
              <a:t> </a:t>
            </a:r>
            <a:r>
              <a:rPr sz="2800" spc="-45" dirty="0">
                <a:solidFill>
                  <a:srgbClr val="131313"/>
                </a:solidFill>
                <a:latin typeface="Calibri"/>
                <a:cs typeface="Calibri"/>
              </a:rPr>
              <a:t>and</a:t>
            </a:r>
            <a:r>
              <a:rPr sz="2800" spc="-114" dirty="0">
                <a:solidFill>
                  <a:srgbClr val="131313"/>
                </a:solidFill>
                <a:latin typeface="Calibri"/>
                <a:cs typeface="Calibri"/>
              </a:rPr>
              <a:t> </a:t>
            </a:r>
            <a:r>
              <a:rPr sz="2800" spc="-30" dirty="0">
                <a:solidFill>
                  <a:srgbClr val="0F0F0F"/>
                </a:solidFill>
                <a:latin typeface="Calibri"/>
                <a:cs typeface="Calibri"/>
              </a:rPr>
              <a:t>backers.</a:t>
            </a:r>
            <a:r>
              <a:rPr sz="2800" spc="55" dirty="0">
                <a:solidFill>
                  <a:srgbClr val="0F0F0F"/>
                </a:solidFill>
                <a:latin typeface="Calibri"/>
                <a:cs typeface="Calibri"/>
              </a:rPr>
              <a:t> </a:t>
            </a:r>
            <a:r>
              <a:rPr sz="2800" spc="-25" dirty="0">
                <a:solidFill>
                  <a:srgbClr val="131313"/>
                </a:solidFill>
                <a:latin typeface="Calibri"/>
                <a:cs typeface="Calibri"/>
              </a:rPr>
              <a:t>It </a:t>
            </a:r>
            <a:r>
              <a:rPr sz="2800" spc="-50" dirty="0">
                <a:solidFill>
                  <a:srgbClr val="111111"/>
                </a:solidFill>
                <a:latin typeface="Calibri"/>
                <a:cs typeface="Calibri"/>
              </a:rPr>
              <a:t>includes</a:t>
            </a:r>
            <a:r>
              <a:rPr sz="2800" spc="-95" dirty="0">
                <a:solidFill>
                  <a:srgbClr val="111111"/>
                </a:solidFill>
                <a:latin typeface="Calibri"/>
                <a:cs typeface="Calibri"/>
              </a:rPr>
              <a:t> </a:t>
            </a:r>
            <a:r>
              <a:rPr sz="2800" spc="-95" dirty="0">
                <a:solidFill>
                  <a:srgbClr val="0F0F0F"/>
                </a:solidFill>
                <a:latin typeface="Calibri"/>
                <a:cs typeface="Calibri"/>
              </a:rPr>
              <a:t>project</a:t>
            </a:r>
            <a:r>
              <a:rPr sz="2800" spc="-25" dirty="0">
                <a:solidFill>
                  <a:srgbClr val="0F0F0F"/>
                </a:solidFill>
                <a:latin typeface="Calibri"/>
                <a:cs typeface="Calibri"/>
              </a:rPr>
              <a:t> </a:t>
            </a:r>
            <a:r>
              <a:rPr sz="2800" spc="-100" dirty="0">
                <a:solidFill>
                  <a:srgbClr val="0F0F0F"/>
                </a:solidFill>
                <a:latin typeface="Calibri"/>
                <a:cs typeface="Calibri"/>
              </a:rPr>
              <a:t>outcomes</a:t>
            </a:r>
            <a:r>
              <a:rPr sz="2800" spc="-60" dirty="0">
                <a:solidFill>
                  <a:srgbClr val="0F0F0F"/>
                </a:solidFill>
                <a:latin typeface="Calibri"/>
                <a:cs typeface="Calibri"/>
              </a:rPr>
              <a:t> </a:t>
            </a:r>
            <a:r>
              <a:rPr sz="2800" dirty="0">
                <a:solidFill>
                  <a:srgbClr val="111111"/>
                </a:solidFill>
                <a:latin typeface="Calibri"/>
                <a:cs typeface="Calibri"/>
              </a:rPr>
              <a:t>by</a:t>
            </a:r>
            <a:r>
              <a:rPr sz="2800" spc="-80" dirty="0">
                <a:solidFill>
                  <a:srgbClr val="111111"/>
                </a:solidFill>
                <a:latin typeface="Calibri"/>
                <a:cs typeface="Calibri"/>
              </a:rPr>
              <a:t> </a:t>
            </a:r>
            <a:r>
              <a:rPr sz="2800" spc="-55" dirty="0">
                <a:solidFill>
                  <a:srgbClr val="111111"/>
                </a:solidFill>
                <a:latin typeface="Calibri"/>
                <a:cs typeface="Calibri"/>
              </a:rPr>
              <a:t>status,</a:t>
            </a:r>
            <a:r>
              <a:rPr sz="2800" spc="-30" dirty="0">
                <a:solidFill>
                  <a:srgbClr val="111111"/>
                </a:solidFill>
                <a:latin typeface="Calibri"/>
                <a:cs typeface="Calibri"/>
              </a:rPr>
              <a:t> </a:t>
            </a:r>
            <a:r>
              <a:rPr sz="2800" spc="-45" dirty="0">
                <a:solidFill>
                  <a:srgbClr val="0F0F0F"/>
                </a:solidFill>
                <a:latin typeface="Calibri"/>
                <a:cs typeface="Calibri"/>
              </a:rPr>
              <a:t>geographical </a:t>
            </a:r>
            <a:r>
              <a:rPr sz="2800" spc="-70" dirty="0">
                <a:solidFill>
                  <a:srgbClr val="111111"/>
                </a:solidFill>
                <a:latin typeface="Calibri"/>
                <a:cs typeface="Calibri"/>
              </a:rPr>
              <a:t>distribution,</a:t>
            </a:r>
            <a:r>
              <a:rPr sz="2800" dirty="0">
                <a:solidFill>
                  <a:srgbClr val="111111"/>
                </a:solidFill>
                <a:latin typeface="Calibri"/>
                <a:cs typeface="Calibri"/>
              </a:rPr>
              <a:t>	</a:t>
            </a:r>
            <a:r>
              <a:rPr sz="2800" spc="-10" dirty="0">
                <a:solidFill>
                  <a:srgbClr val="0F0F0F"/>
                </a:solidFill>
                <a:latin typeface="Calibri"/>
                <a:cs typeface="Calibri"/>
              </a:rPr>
              <a:t>and</a:t>
            </a:r>
            <a:r>
              <a:rPr sz="2800" spc="-150" dirty="0">
                <a:solidFill>
                  <a:srgbClr val="0F0F0F"/>
                </a:solidFill>
                <a:latin typeface="Calibri"/>
                <a:cs typeface="Calibri"/>
              </a:rPr>
              <a:t> </a:t>
            </a:r>
            <a:r>
              <a:rPr sz="2800" spc="-95" dirty="0">
                <a:solidFill>
                  <a:srgbClr val="111111"/>
                </a:solidFill>
                <a:latin typeface="Calibri"/>
                <a:cs typeface="Calibri"/>
              </a:rPr>
              <a:t>trends</a:t>
            </a:r>
            <a:r>
              <a:rPr sz="2800" spc="-50" dirty="0">
                <a:solidFill>
                  <a:srgbClr val="111111"/>
                </a:solidFill>
                <a:latin typeface="Calibri"/>
                <a:cs typeface="Calibri"/>
              </a:rPr>
              <a:t> </a:t>
            </a:r>
            <a:r>
              <a:rPr sz="2800" spc="-85" dirty="0">
                <a:solidFill>
                  <a:srgbClr val="131313"/>
                </a:solidFill>
                <a:latin typeface="Calibri"/>
                <a:cs typeface="Calibri"/>
              </a:rPr>
              <a:t>over</a:t>
            </a:r>
            <a:r>
              <a:rPr sz="2800" spc="-75" dirty="0">
                <a:solidFill>
                  <a:srgbClr val="131313"/>
                </a:solidFill>
                <a:latin typeface="Calibri"/>
                <a:cs typeface="Calibri"/>
              </a:rPr>
              <a:t> </a:t>
            </a:r>
            <a:r>
              <a:rPr sz="2800" spc="-10" dirty="0">
                <a:solidFill>
                  <a:srgbClr val="0F0F0F"/>
                </a:solidFill>
                <a:latin typeface="Calibri"/>
                <a:cs typeface="Calibri"/>
              </a:rPr>
              <a:t>time.</a:t>
            </a:r>
            <a:endParaRPr sz="2800">
              <a:latin typeface="Calibri"/>
              <a:cs typeface="Calibri"/>
            </a:endParaRPr>
          </a:p>
        </p:txBody>
      </p:sp>
      <p:sp>
        <p:nvSpPr>
          <p:cNvPr id="11" name="object 11"/>
          <p:cNvSpPr txBox="1"/>
          <p:nvPr/>
        </p:nvSpPr>
        <p:spPr>
          <a:xfrm>
            <a:off x="9802694" y="5939543"/>
            <a:ext cx="6430010" cy="2464435"/>
          </a:xfrm>
          <a:prstGeom prst="rect">
            <a:avLst/>
          </a:prstGeom>
        </p:spPr>
        <p:txBody>
          <a:bodyPr vert="horz" wrap="square" lIns="0" tIns="16510" rIns="0" bIns="0" rtlCol="0">
            <a:spAutoFit/>
          </a:bodyPr>
          <a:lstStyle/>
          <a:p>
            <a:pPr marL="13970">
              <a:lnSpc>
                <a:spcPts val="2750"/>
              </a:lnSpc>
              <a:spcBef>
                <a:spcPts val="130"/>
              </a:spcBef>
            </a:pPr>
            <a:r>
              <a:rPr sz="2350" spc="-25" dirty="0">
                <a:solidFill>
                  <a:srgbClr val="111111"/>
                </a:solidFill>
                <a:latin typeface="Arial MT"/>
                <a:cs typeface="Arial MT"/>
              </a:rPr>
              <a:t>04</a:t>
            </a:r>
            <a:endParaRPr sz="2350">
              <a:latin typeface="Arial MT"/>
              <a:cs typeface="Arial MT"/>
            </a:endParaRPr>
          </a:p>
          <a:p>
            <a:pPr marL="15240">
              <a:lnSpc>
                <a:spcPts val="2865"/>
              </a:lnSpc>
            </a:pPr>
            <a:r>
              <a:rPr sz="2450" dirty="0">
                <a:solidFill>
                  <a:srgbClr val="494949"/>
                </a:solidFill>
                <a:latin typeface="Arial MT"/>
                <a:cs typeface="Arial MT"/>
              </a:rPr>
              <a:t>Project</a:t>
            </a:r>
            <a:r>
              <a:rPr sz="2450" spc="330" dirty="0">
                <a:solidFill>
                  <a:srgbClr val="494949"/>
                </a:solidFill>
                <a:latin typeface="Arial MT"/>
                <a:cs typeface="Arial MT"/>
              </a:rPr>
              <a:t> </a:t>
            </a:r>
            <a:r>
              <a:rPr sz="2450" dirty="0">
                <a:solidFill>
                  <a:srgbClr val="494949"/>
                </a:solidFill>
                <a:latin typeface="Arial MT"/>
                <a:cs typeface="Arial MT"/>
              </a:rPr>
              <a:t>Outcome</a:t>
            </a:r>
            <a:r>
              <a:rPr sz="2450" spc="434" dirty="0">
                <a:solidFill>
                  <a:srgbClr val="494949"/>
                </a:solidFill>
                <a:latin typeface="Arial MT"/>
                <a:cs typeface="Arial MT"/>
              </a:rPr>
              <a:t> </a:t>
            </a:r>
            <a:r>
              <a:rPr sz="2450" spc="55" dirty="0">
                <a:solidFill>
                  <a:srgbClr val="4B4B4B"/>
                </a:solidFill>
                <a:latin typeface="Arial MT"/>
                <a:cs typeface="Arial MT"/>
              </a:rPr>
              <a:t>Analysis</a:t>
            </a:r>
            <a:r>
              <a:rPr sz="2450" spc="295" dirty="0">
                <a:solidFill>
                  <a:srgbClr val="4B4B4B"/>
                </a:solidFill>
                <a:latin typeface="Arial MT"/>
                <a:cs typeface="Arial MT"/>
              </a:rPr>
              <a:t> </a:t>
            </a:r>
            <a:r>
              <a:rPr sz="2450" spc="-10" dirty="0">
                <a:solidFill>
                  <a:srgbClr val="494949"/>
                </a:solidFill>
                <a:latin typeface="Arial MT"/>
                <a:cs typeface="Arial MT"/>
              </a:rPr>
              <a:t>Dashboard</a:t>
            </a:r>
            <a:endParaRPr sz="2450">
              <a:latin typeface="Arial MT"/>
              <a:cs typeface="Arial MT"/>
            </a:endParaRPr>
          </a:p>
          <a:p>
            <a:pPr marL="20955" algn="just">
              <a:lnSpc>
                <a:spcPct val="100000"/>
              </a:lnSpc>
              <a:spcBef>
                <a:spcPts val="285"/>
              </a:spcBef>
            </a:pPr>
            <a:r>
              <a:rPr sz="2450" dirty="0">
                <a:solidFill>
                  <a:srgbClr val="0F0F0F"/>
                </a:solidFill>
                <a:latin typeface="Arial MT"/>
                <a:cs typeface="Arial MT"/>
              </a:rPr>
              <a:t>A</a:t>
            </a:r>
            <a:r>
              <a:rPr sz="2450" spc="-125" dirty="0">
                <a:solidFill>
                  <a:srgbClr val="0F0F0F"/>
                </a:solidFill>
                <a:latin typeface="Arial MT"/>
                <a:cs typeface="Arial MT"/>
              </a:rPr>
              <a:t> </a:t>
            </a:r>
            <a:r>
              <a:rPr sz="2450" dirty="0">
                <a:solidFill>
                  <a:srgbClr val="0F0F0F"/>
                </a:solidFill>
                <a:latin typeface="Arial MT"/>
                <a:cs typeface="Arial MT"/>
              </a:rPr>
              <a:t>detailed</a:t>
            </a:r>
            <a:r>
              <a:rPr sz="2450" spc="-110" dirty="0">
                <a:solidFill>
                  <a:srgbClr val="0F0F0F"/>
                </a:solidFill>
                <a:latin typeface="Arial MT"/>
                <a:cs typeface="Arial MT"/>
              </a:rPr>
              <a:t> </a:t>
            </a:r>
            <a:r>
              <a:rPr sz="2450" dirty="0">
                <a:solidFill>
                  <a:srgbClr val="0F0F0F"/>
                </a:solidFill>
                <a:latin typeface="Arial MT"/>
                <a:cs typeface="Arial MT"/>
              </a:rPr>
              <a:t>dashboard</a:t>
            </a:r>
            <a:r>
              <a:rPr sz="2450" spc="5" dirty="0">
                <a:solidFill>
                  <a:srgbClr val="0F0F0F"/>
                </a:solidFill>
                <a:latin typeface="Arial MT"/>
                <a:cs typeface="Arial MT"/>
              </a:rPr>
              <a:t> </a:t>
            </a:r>
            <a:r>
              <a:rPr sz="2450" spc="-10" dirty="0">
                <a:solidFill>
                  <a:srgbClr val="0F0F0F"/>
                </a:solidFill>
                <a:latin typeface="Arial MT"/>
                <a:cs typeface="Arial MT"/>
              </a:rPr>
              <a:t>analyzing</a:t>
            </a:r>
            <a:r>
              <a:rPr sz="2450" spc="-15" dirty="0">
                <a:solidFill>
                  <a:srgbClr val="0F0F0F"/>
                </a:solidFill>
                <a:latin typeface="Arial MT"/>
                <a:cs typeface="Arial MT"/>
              </a:rPr>
              <a:t> </a:t>
            </a:r>
            <a:r>
              <a:rPr sz="2450" spc="-10" dirty="0">
                <a:solidFill>
                  <a:srgbClr val="111111"/>
                </a:solidFill>
                <a:latin typeface="Arial MT"/>
                <a:cs typeface="Arial MT"/>
              </a:rPr>
              <a:t>successful</a:t>
            </a:r>
            <a:endParaRPr sz="2450">
              <a:latin typeface="Arial MT"/>
              <a:cs typeface="Arial MT"/>
            </a:endParaRPr>
          </a:p>
          <a:p>
            <a:pPr marL="12700" marR="5080" algn="just">
              <a:lnSpc>
                <a:spcPct val="116500"/>
              </a:lnSpc>
              <a:spcBef>
                <a:spcPts val="50"/>
              </a:spcBef>
            </a:pPr>
            <a:r>
              <a:rPr sz="2450" dirty="0">
                <a:solidFill>
                  <a:srgbClr val="0F0F0F"/>
                </a:solidFill>
                <a:latin typeface="Arial MT"/>
                <a:cs typeface="Arial MT"/>
              </a:rPr>
              <a:t>projects,</a:t>
            </a:r>
            <a:r>
              <a:rPr sz="2450" spc="-100" dirty="0">
                <a:solidFill>
                  <a:srgbClr val="0F0F0F"/>
                </a:solidFill>
                <a:latin typeface="Arial MT"/>
                <a:cs typeface="Arial MT"/>
              </a:rPr>
              <a:t> </a:t>
            </a:r>
            <a:r>
              <a:rPr sz="2450" dirty="0">
                <a:solidFill>
                  <a:srgbClr val="0F0F0F"/>
                </a:solidFill>
                <a:latin typeface="Arial MT"/>
                <a:cs typeface="Arial MT"/>
              </a:rPr>
              <a:t>including</a:t>
            </a:r>
            <a:r>
              <a:rPr sz="2450" spc="-55" dirty="0">
                <a:solidFill>
                  <a:srgbClr val="0F0F0F"/>
                </a:solidFill>
                <a:latin typeface="Arial MT"/>
                <a:cs typeface="Arial MT"/>
              </a:rPr>
              <a:t> </a:t>
            </a:r>
            <a:r>
              <a:rPr sz="2450" dirty="0">
                <a:solidFill>
                  <a:srgbClr val="131313"/>
                </a:solidFill>
                <a:latin typeface="Arial MT"/>
                <a:cs typeface="Arial MT"/>
              </a:rPr>
              <a:t>top</a:t>
            </a:r>
            <a:r>
              <a:rPr sz="2450" spc="-160" dirty="0">
                <a:solidFill>
                  <a:srgbClr val="131313"/>
                </a:solidFill>
                <a:latin typeface="Arial MT"/>
                <a:cs typeface="Arial MT"/>
              </a:rPr>
              <a:t> </a:t>
            </a:r>
            <a:r>
              <a:rPr sz="2450" dirty="0">
                <a:solidFill>
                  <a:srgbClr val="111111"/>
                </a:solidFill>
                <a:latin typeface="Arial MT"/>
                <a:cs typeface="Arial MT"/>
              </a:rPr>
              <a:t>categories,</a:t>
            </a:r>
            <a:r>
              <a:rPr sz="2450" spc="5" dirty="0">
                <a:solidFill>
                  <a:srgbClr val="111111"/>
                </a:solidFill>
                <a:latin typeface="Arial MT"/>
                <a:cs typeface="Arial MT"/>
              </a:rPr>
              <a:t> </a:t>
            </a:r>
            <a:r>
              <a:rPr sz="2450" dirty="0">
                <a:solidFill>
                  <a:srgbClr val="0F0F0F"/>
                </a:solidFill>
                <a:latin typeface="Arial MT"/>
                <a:cs typeface="Arial MT"/>
              </a:rPr>
              <a:t>most</a:t>
            </a:r>
            <a:r>
              <a:rPr sz="2450" spc="-60" dirty="0">
                <a:solidFill>
                  <a:srgbClr val="0F0F0F"/>
                </a:solidFill>
                <a:latin typeface="Arial MT"/>
                <a:cs typeface="Arial MT"/>
              </a:rPr>
              <a:t> </a:t>
            </a:r>
            <a:r>
              <a:rPr sz="2450" spc="-10" dirty="0">
                <a:solidFill>
                  <a:srgbClr val="0F0F0F"/>
                </a:solidFill>
                <a:latin typeface="Arial MT"/>
                <a:cs typeface="Arial MT"/>
              </a:rPr>
              <a:t>funded </a:t>
            </a:r>
            <a:r>
              <a:rPr sz="2450" dirty="0">
                <a:solidFill>
                  <a:srgbClr val="0F0F0F"/>
                </a:solidFill>
                <a:latin typeface="Arial MT"/>
                <a:cs typeface="Arial MT"/>
              </a:rPr>
              <a:t>projects,</a:t>
            </a:r>
            <a:r>
              <a:rPr sz="2450" spc="-45" dirty="0">
                <a:solidFill>
                  <a:srgbClr val="0F0F0F"/>
                </a:solidFill>
                <a:latin typeface="Arial MT"/>
                <a:cs typeface="Arial MT"/>
              </a:rPr>
              <a:t> </a:t>
            </a:r>
            <a:r>
              <a:rPr sz="2450" spc="-10" dirty="0">
                <a:solidFill>
                  <a:srgbClr val="111111"/>
                </a:solidFill>
                <a:latin typeface="Arial MT"/>
                <a:cs typeface="Arial MT"/>
              </a:rPr>
              <a:t>average</a:t>
            </a:r>
            <a:r>
              <a:rPr sz="2450" spc="-40" dirty="0">
                <a:solidFill>
                  <a:srgbClr val="111111"/>
                </a:solidFill>
                <a:latin typeface="Arial MT"/>
                <a:cs typeface="Arial MT"/>
              </a:rPr>
              <a:t> </a:t>
            </a:r>
            <a:r>
              <a:rPr sz="2450" dirty="0">
                <a:solidFill>
                  <a:srgbClr val="111111"/>
                </a:solidFill>
                <a:latin typeface="Arial MT"/>
                <a:cs typeface="Arial MT"/>
              </a:rPr>
              <a:t>days</a:t>
            </a:r>
            <a:r>
              <a:rPr sz="2450" spc="-70" dirty="0">
                <a:solidFill>
                  <a:srgbClr val="111111"/>
                </a:solidFill>
                <a:latin typeface="Arial MT"/>
                <a:cs typeface="Arial MT"/>
              </a:rPr>
              <a:t> </a:t>
            </a:r>
            <a:r>
              <a:rPr sz="2450" dirty="0">
                <a:solidFill>
                  <a:srgbClr val="111111"/>
                </a:solidFill>
                <a:latin typeface="Arial MT"/>
                <a:cs typeface="Arial MT"/>
              </a:rPr>
              <a:t>to</a:t>
            </a:r>
            <a:r>
              <a:rPr sz="2450" spc="-100" dirty="0">
                <a:solidFill>
                  <a:srgbClr val="111111"/>
                </a:solidFill>
                <a:latin typeface="Arial MT"/>
                <a:cs typeface="Arial MT"/>
              </a:rPr>
              <a:t> </a:t>
            </a:r>
            <a:r>
              <a:rPr sz="2450" dirty="0">
                <a:solidFill>
                  <a:srgbClr val="0F0F0F"/>
                </a:solidFill>
                <a:latin typeface="Arial MT"/>
                <a:cs typeface="Arial MT"/>
              </a:rPr>
              <a:t>success,</a:t>
            </a:r>
            <a:r>
              <a:rPr sz="2450" spc="30" dirty="0">
                <a:solidFill>
                  <a:srgbClr val="0F0F0F"/>
                </a:solidFill>
                <a:latin typeface="Arial MT"/>
                <a:cs typeface="Arial MT"/>
              </a:rPr>
              <a:t> </a:t>
            </a:r>
            <a:r>
              <a:rPr sz="2450" dirty="0">
                <a:solidFill>
                  <a:srgbClr val="111111"/>
                </a:solidFill>
                <a:latin typeface="Arial MT"/>
                <a:cs typeface="Arial MT"/>
              </a:rPr>
              <a:t>and</a:t>
            </a:r>
            <a:r>
              <a:rPr sz="2450" spc="-135" dirty="0">
                <a:solidFill>
                  <a:srgbClr val="111111"/>
                </a:solidFill>
                <a:latin typeface="Arial MT"/>
                <a:cs typeface="Arial MT"/>
              </a:rPr>
              <a:t> </a:t>
            </a:r>
            <a:r>
              <a:rPr sz="2450" spc="-10" dirty="0">
                <a:solidFill>
                  <a:srgbClr val="111111"/>
                </a:solidFill>
                <a:latin typeface="Arial MT"/>
                <a:cs typeface="Arial MT"/>
              </a:rPr>
              <a:t>leading </a:t>
            </a:r>
            <a:r>
              <a:rPr sz="2450" dirty="0">
                <a:solidFill>
                  <a:srgbClr val="0F0F0F"/>
                </a:solidFill>
                <a:latin typeface="Arial MT"/>
                <a:cs typeface="Arial MT"/>
              </a:rPr>
              <a:t>locations</a:t>
            </a:r>
            <a:r>
              <a:rPr sz="2450" spc="-75" dirty="0">
                <a:solidFill>
                  <a:srgbClr val="0F0F0F"/>
                </a:solidFill>
                <a:latin typeface="Arial MT"/>
                <a:cs typeface="Arial MT"/>
              </a:rPr>
              <a:t> </a:t>
            </a:r>
            <a:r>
              <a:rPr sz="2450" dirty="0">
                <a:solidFill>
                  <a:srgbClr val="111111"/>
                </a:solidFill>
                <a:latin typeface="Arial MT"/>
                <a:cs typeface="Arial MT"/>
              </a:rPr>
              <a:t>by</a:t>
            </a:r>
            <a:r>
              <a:rPr sz="2450" spc="-80" dirty="0">
                <a:solidFill>
                  <a:srgbClr val="111111"/>
                </a:solidFill>
                <a:latin typeface="Arial MT"/>
                <a:cs typeface="Arial MT"/>
              </a:rPr>
              <a:t> </a:t>
            </a:r>
            <a:r>
              <a:rPr sz="2450" dirty="0">
                <a:solidFill>
                  <a:srgbClr val="111111"/>
                </a:solidFill>
                <a:latin typeface="Arial MT"/>
                <a:cs typeface="Arial MT"/>
              </a:rPr>
              <a:t>amount</a:t>
            </a:r>
            <a:r>
              <a:rPr sz="2450" spc="15" dirty="0">
                <a:solidFill>
                  <a:srgbClr val="111111"/>
                </a:solidFill>
                <a:latin typeface="Arial MT"/>
                <a:cs typeface="Arial MT"/>
              </a:rPr>
              <a:t> </a:t>
            </a:r>
            <a:r>
              <a:rPr sz="2450" spc="-10" dirty="0">
                <a:solidFill>
                  <a:srgbClr val="0C0C0C"/>
                </a:solidFill>
                <a:latin typeface="Arial MT"/>
                <a:cs typeface="Arial MT"/>
              </a:rPr>
              <a:t>raised.</a:t>
            </a:r>
            <a:endParaRPr sz="2450">
              <a:latin typeface="Arial MT"/>
              <a:cs typeface="Arial MT"/>
            </a:endParaRPr>
          </a:p>
        </p:txBody>
      </p:sp>
      <p:sp>
        <p:nvSpPr>
          <p:cNvPr id="12" name="object 12">
            <a:extLst>
              <a:ext uri="{FF2B5EF4-FFF2-40B4-BE49-F238E27FC236}">
                <a16:creationId xmlns:a16="http://schemas.microsoft.com/office/drawing/2014/main" id="{7A913638-BDE0-2E0C-4428-6557E9C797FA}"/>
              </a:ext>
            </a:extLst>
          </p:cNvPr>
          <p:cNvSpPr txBox="1">
            <a:spLocks/>
          </p:cNvSpPr>
          <p:nvPr/>
        </p:nvSpPr>
        <p:spPr>
          <a:xfrm>
            <a:off x="1204548" y="1251318"/>
            <a:ext cx="4433994" cy="775212"/>
          </a:xfrm>
          <a:prstGeom prst="rect">
            <a:avLst/>
          </a:prstGeom>
        </p:spPr>
        <p:txBody>
          <a:bodyPr vert="horz" wrap="square" lIns="0" tIns="13335" rIns="0" bIns="0" rtlCol="0">
            <a:spAutoFit/>
          </a:bodyPr>
          <a:lstStyle>
            <a:lvl1pPr>
              <a:defRPr>
                <a:latin typeface="+mj-lt"/>
                <a:ea typeface="+mj-ea"/>
                <a:cs typeface="+mj-cs"/>
              </a:defRPr>
            </a:lvl1pPr>
          </a:lstStyle>
          <a:p>
            <a:pPr marL="12700">
              <a:spcBef>
                <a:spcPts val="105"/>
              </a:spcBef>
            </a:pPr>
            <a:r>
              <a:rPr lang="en-US" sz="4950" b="1" spc="-45" dirty="0">
                <a:solidFill>
                  <a:srgbClr val="23CA79"/>
                </a:solidFill>
                <a:latin typeface="Arial MT"/>
                <a:cs typeface="Arial MT"/>
              </a:rPr>
              <a:t>Dashboards</a:t>
            </a:r>
            <a:endParaRPr lang="en-IN" sz="4950" b="1" dirty="0">
              <a:latin typeface="Arial MT"/>
              <a:cs typeface="Arial MT"/>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787CB58-3FEC-CA4B-1A99-AC896F2B5A12}"/>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4672AAD8-D431-0DC7-600E-BA21E37BD6E5}"/>
              </a:ext>
            </a:extLst>
          </p:cNvPr>
          <p:cNvSpPr txBox="1"/>
          <p:nvPr/>
        </p:nvSpPr>
        <p:spPr>
          <a:xfrm>
            <a:off x="1244600" y="9137031"/>
            <a:ext cx="10587990" cy="1401429"/>
          </a:xfrm>
          <a:prstGeom prst="rect">
            <a:avLst/>
          </a:prstGeom>
        </p:spPr>
        <p:txBody>
          <a:bodyPr vert="horz" lIns="91440" tIns="45720" rIns="91440" bIns="45720" rtlCol="0" anchor="ctr">
            <a:normAutofit/>
          </a:bodyPr>
          <a:lstStyle/>
          <a:p>
            <a:pPr algn="l" rtl="0">
              <a:lnSpc>
                <a:spcPct val="90000"/>
              </a:lnSpc>
              <a:spcBef>
                <a:spcPct val="0"/>
              </a:spcBef>
              <a:spcAft>
                <a:spcPts val="600"/>
              </a:spcAft>
            </a:pPr>
            <a:r>
              <a:rPr lang="en-US" sz="4900" b="1" kern="1200" dirty="0">
                <a:solidFill>
                  <a:srgbClr val="FFFFFF"/>
                </a:solidFill>
                <a:latin typeface="+mj-lt"/>
                <a:ea typeface="+mj-ea"/>
                <a:cs typeface="+mj-cs"/>
              </a:rPr>
              <a:t>Excel Dashboard 1</a:t>
            </a:r>
          </a:p>
        </p:txBody>
      </p:sp>
      <p:pic>
        <p:nvPicPr>
          <p:cNvPr id="2" name="object 2">
            <a:extLst>
              <a:ext uri="{FF2B5EF4-FFF2-40B4-BE49-F238E27FC236}">
                <a16:creationId xmlns:a16="http://schemas.microsoft.com/office/drawing/2014/main" id="{B123573B-0BC1-1B7F-6626-DF3BEBCFA83B}"/>
              </a:ext>
            </a:extLst>
          </p:cNvPr>
          <p:cNvPicPr/>
          <p:nvPr/>
        </p:nvPicPr>
        <p:blipFill>
          <a:blip r:embed="rId2">
            <a:extLst>
              <a:ext uri="{28A0092B-C50C-407E-A947-70E740481C1C}">
                <a14:useLocalDpi xmlns:a14="http://schemas.microsoft.com/office/drawing/2010/main" val="0"/>
              </a:ext>
            </a:extLst>
          </a:blip>
          <a:srcRect l="614" r="9651" b="-1"/>
          <a:stretch>
            <a:fillRect/>
          </a:stretch>
        </p:blipFill>
        <p:spPr>
          <a:xfrm>
            <a:off x="1" y="10"/>
            <a:ext cx="18643597" cy="9372590"/>
          </a:xfrm>
          <a:prstGeom prst="rect">
            <a:avLst/>
          </a:prstGeom>
        </p:spPr>
      </p:pic>
    </p:spTree>
    <p:extLst>
      <p:ext uri="{BB962C8B-B14F-4D97-AF65-F5344CB8AC3E}">
        <p14:creationId xmlns:p14="http://schemas.microsoft.com/office/powerpoint/2010/main" val="6283108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1027A7E-A644-4C17-067E-9FB441C88A60}"/>
              </a:ext>
            </a:extLst>
          </p:cNvPr>
          <p:cNvSpPr txBox="1"/>
          <p:nvPr/>
        </p:nvSpPr>
        <p:spPr>
          <a:xfrm>
            <a:off x="1244600" y="9114171"/>
            <a:ext cx="10587990" cy="1401429"/>
          </a:xfrm>
          <a:prstGeom prst="rect">
            <a:avLst/>
          </a:prstGeom>
        </p:spPr>
        <p:txBody>
          <a:bodyPr vert="horz" lIns="91440" tIns="45720" rIns="91440" bIns="45720" rtlCol="0" anchor="ctr">
            <a:normAutofit/>
          </a:bodyPr>
          <a:lstStyle/>
          <a:p>
            <a:pPr algn="l" rtl="0">
              <a:lnSpc>
                <a:spcPct val="90000"/>
              </a:lnSpc>
              <a:spcBef>
                <a:spcPct val="0"/>
              </a:spcBef>
              <a:spcAft>
                <a:spcPts val="600"/>
              </a:spcAft>
            </a:pPr>
            <a:r>
              <a:rPr lang="en-US" sz="4900" b="1" kern="1200" dirty="0">
                <a:solidFill>
                  <a:srgbClr val="FFFFFF"/>
                </a:solidFill>
                <a:latin typeface="+mj-lt"/>
                <a:ea typeface="+mj-ea"/>
                <a:cs typeface="+mj-cs"/>
              </a:rPr>
              <a:t>Excel Dashboard 2</a:t>
            </a:r>
          </a:p>
        </p:txBody>
      </p:sp>
      <p:pic>
        <p:nvPicPr>
          <p:cNvPr id="2" name="object 2"/>
          <p:cNvPicPr/>
          <p:nvPr/>
        </p:nvPicPr>
        <p:blipFill>
          <a:blip r:embed="rId2">
            <a:extLst>
              <a:ext uri="{28A0092B-C50C-407E-A947-70E740481C1C}">
                <a14:useLocalDpi xmlns:a14="http://schemas.microsoft.com/office/drawing/2010/main" val="0"/>
              </a:ext>
            </a:extLst>
          </a:blip>
          <a:srcRect r="6858"/>
          <a:stretch>
            <a:fillRect/>
          </a:stretch>
        </p:blipFill>
        <p:spPr>
          <a:xfrm>
            <a:off x="1" y="10"/>
            <a:ext cx="18643597" cy="9372590"/>
          </a:xfrm>
          <a:prstGeom prst="rect">
            <a:avLst/>
          </a:prstGeom>
        </p:spPr>
      </p:pic>
    </p:spTree>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CDCE0"/>
      </a:lt2>
      <a:accent1>
        <a:srgbClr val="415588"/>
      </a:accent1>
      <a:accent2>
        <a:srgbClr val="4294B6"/>
      </a:accent2>
      <a:accent3>
        <a:srgbClr val="087D7C"/>
      </a:accent3>
      <a:accent4>
        <a:srgbClr val="2CB663"/>
      </a:accent4>
      <a:accent5>
        <a:srgbClr val="DF8822"/>
      </a:accent5>
      <a:accent6>
        <a:srgbClr val="BC410A"/>
      </a:accent6>
      <a:hlink>
        <a:srgbClr val="5977C4"/>
      </a:hlink>
      <a:folHlink>
        <a:srgbClr val="A1A9BF"/>
      </a:folHlink>
    </a:clrScheme>
    <a:fontScheme name="Gallery">
      <a:majorFont>
        <a:latin typeface="Century Gothic" panose="020B0502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lumMod val="108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E050AC27-895F-4B90-991D-A6818FC89AB6}"/>
    </a:ext>
  </a:extLst>
</a:theme>
</file>

<file path=docProps/app.xml><?xml version="1.0" encoding="utf-8"?>
<Properties xmlns="http://schemas.openxmlformats.org/officeDocument/2006/extended-properties" xmlns:vt="http://schemas.openxmlformats.org/officeDocument/2006/docPropsVTypes">
  <Template>TM10001114[[fn=Gallery]]</Template>
  <TotalTime>136</TotalTime>
  <Words>1288</Words>
  <Application>Microsoft Office PowerPoint</Application>
  <PresentationFormat>Custom</PresentationFormat>
  <Paragraphs>230</Paragraphs>
  <Slides>23</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23</vt:i4>
      </vt:variant>
    </vt:vector>
  </HeadingPairs>
  <TitlesOfParts>
    <vt:vector size="30" baseType="lpstr">
      <vt:lpstr>Arial</vt:lpstr>
      <vt:lpstr>Arial MT</vt:lpstr>
      <vt:lpstr>Calibri</vt:lpstr>
      <vt:lpstr>Century Gothic</vt:lpstr>
      <vt:lpstr>Consolas</vt:lpstr>
      <vt:lpstr>Courier New</vt:lpstr>
      <vt:lpstr>Gallery</vt:lpstr>
      <vt:lpstr>PowerPoint Presentation</vt:lpstr>
      <vt:lpstr>Gundeti Rahul</vt:lpstr>
      <vt:lpstr>Agenda</vt:lpstr>
      <vt:lpstr>PowerPoint Presentation</vt:lpstr>
      <vt:lpstr>PowerPoint Presentation</vt:lpstr>
      <vt:lpstr>Objectives &amp; KPIs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1. Data Collection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Ratnam Mohan</cp:lastModifiedBy>
  <cp:revision>25</cp:revision>
  <dcterms:created xsi:type="dcterms:W3CDTF">2025-07-14T11:35:59Z</dcterms:created>
  <dcterms:modified xsi:type="dcterms:W3CDTF">2025-07-14T14:25:32Z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2025-07-14T00:00:00Z</vt:filetime>
  </property>
  <property fmtid="{D5CDD505-2E9C-101B-9397-08002B2CF9AE}" pid="3" name="LastSaved">
    <vt:filetime>2025-07-14T00:00:00Z</vt:filetime>
  </property>
  <property fmtid="{D5CDD505-2E9C-101B-9397-08002B2CF9AE}" pid="4" name="Producer">
    <vt:lpwstr>macOS Version 15.5 (Build 24F74) Quartz PDFContext</vt:lpwstr>
  </property>
</Properties>
</file>